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8" r:id="rId12"/>
    <p:sldId id="269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E4E17C-6315-4C1F-9A23-68E6EFC3A4EE}" type="doc">
      <dgm:prSet loTypeId="urn:microsoft.com/office/officeart/2005/8/layout/hList7#2" loCatId="list" qsTypeId="urn:microsoft.com/office/officeart/2005/8/quickstyle/simple5" qsCatId="simple" csTypeId="urn:microsoft.com/office/officeart/2005/8/colors/accent1_2" csCatId="accent1" phldr="1"/>
      <dgm:spPr/>
    </dgm:pt>
    <dgm:pt modelId="{8306B63C-887A-4253-8482-742EEDF6F8FE}">
      <dgm:prSet phldrT="[Text]"/>
      <dgm:spPr/>
      <dgm:t>
        <a:bodyPr/>
        <a:lstStyle/>
        <a:p>
          <a:r>
            <a:rPr lang="en-US" dirty="0" smtClean="0"/>
            <a:t>Wage/Fringe</a:t>
          </a:r>
        </a:p>
        <a:p>
          <a:r>
            <a:rPr lang="en-US" dirty="0" smtClean="0"/>
            <a:t>Benefits</a:t>
          </a:r>
          <a:endParaRPr lang="en-US" dirty="0"/>
        </a:p>
      </dgm:t>
    </dgm:pt>
    <dgm:pt modelId="{D034D4A0-B3D2-430E-8B9D-F7EC25858F0C}" type="parTrans" cxnId="{0BC6D7C1-4CEB-4BCC-932A-C6BACA5FBAB6}">
      <dgm:prSet/>
      <dgm:spPr/>
      <dgm:t>
        <a:bodyPr/>
        <a:lstStyle/>
        <a:p>
          <a:endParaRPr lang="en-US"/>
        </a:p>
      </dgm:t>
    </dgm:pt>
    <dgm:pt modelId="{B43BFF58-BAB6-43C2-B3C5-CD336A856174}" type="sibTrans" cxnId="{0BC6D7C1-4CEB-4BCC-932A-C6BACA5FBAB6}">
      <dgm:prSet/>
      <dgm:spPr/>
      <dgm:t>
        <a:bodyPr/>
        <a:lstStyle/>
        <a:p>
          <a:endParaRPr lang="en-US"/>
        </a:p>
      </dgm:t>
    </dgm:pt>
    <dgm:pt modelId="{DC183842-BE97-4A41-A3EE-B4A679BE1DA9}">
      <dgm:prSet phldrT="[Text]"/>
      <dgm:spPr/>
      <dgm:t>
        <a:bodyPr/>
        <a:lstStyle/>
        <a:p>
          <a:r>
            <a:rPr lang="en-US" dirty="0" smtClean="0"/>
            <a:t>Working</a:t>
          </a:r>
        </a:p>
        <a:p>
          <a:r>
            <a:rPr lang="en-US" dirty="0" smtClean="0"/>
            <a:t>Conditions</a:t>
          </a:r>
          <a:endParaRPr lang="en-US" dirty="0"/>
        </a:p>
      </dgm:t>
    </dgm:pt>
    <dgm:pt modelId="{43E8F8B6-C475-4B6A-8D19-1B1C2B225067}" type="parTrans" cxnId="{788DA559-98B1-44A2-A9E6-C4A4C9489F92}">
      <dgm:prSet/>
      <dgm:spPr/>
      <dgm:t>
        <a:bodyPr/>
        <a:lstStyle/>
        <a:p>
          <a:endParaRPr lang="en-US"/>
        </a:p>
      </dgm:t>
    </dgm:pt>
    <dgm:pt modelId="{B3F43F11-296A-49CE-85C9-33F9C8DFED17}" type="sibTrans" cxnId="{788DA559-98B1-44A2-A9E6-C4A4C9489F92}">
      <dgm:prSet/>
      <dgm:spPr/>
      <dgm:t>
        <a:bodyPr/>
        <a:lstStyle/>
        <a:p>
          <a:endParaRPr lang="en-US"/>
        </a:p>
      </dgm:t>
    </dgm:pt>
    <dgm:pt modelId="{3CA9395D-F200-47A6-BAE0-2EBFA1679F8A}">
      <dgm:prSet phldrT="[Text]"/>
      <dgm:spPr/>
      <dgm:t>
        <a:bodyPr/>
        <a:lstStyle/>
        <a:p>
          <a:r>
            <a:rPr lang="en-US" dirty="0" smtClean="0"/>
            <a:t>Job</a:t>
          </a:r>
        </a:p>
        <a:p>
          <a:r>
            <a:rPr lang="en-US" dirty="0" smtClean="0"/>
            <a:t>Security</a:t>
          </a:r>
          <a:endParaRPr lang="en-US" dirty="0"/>
        </a:p>
      </dgm:t>
    </dgm:pt>
    <dgm:pt modelId="{1A810C29-8BA0-4487-BC06-1E6832C86C09}" type="parTrans" cxnId="{624F24AE-2ED8-4B1F-9947-65165B2D95E9}">
      <dgm:prSet/>
      <dgm:spPr/>
      <dgm:t>
        <a:bodyPr/>
        <a:lstStyle/>
        <a:p>
          <a:endParaRPr lang="en-US"/>
        </a:p>
      </dgm:t>
    </dgm:pt>
    <dgm:pt modelId="{F082BFFC-1571-427D-A3B2-B0173934256D}" type="sibTrans" cxnId="{624F24AE-2ED8-4B1F-9947-65165B2D95E9}">
      <dgm:prSet/>
      <dgm:spPr/>
      <dgm:t>
        <a:bodyPr/>
        <a:lstStyle/>
        <a:p>
          <a:endParaRPr lang="en-US"/>
        </a:p>
      </dgm:t>
    </dgm:pt>
    <dgm:pt modelId="{B8E96DE7-3CE0-4860-B898-9D4581D685F9}">
      <dgm:prSet/>
      <dgm:spPr/>
      <dgm:t>
        <a:bodyPr/>
        <a:lstStyle/>
        <a:p>
          <a:r>
            <a:rPr lang="en-US" dirty="0" smtClean="0"/>
            <a:t>Union</a:t>
          </a:r>
        </a:p>
        <a:p>
          <a:r>
            <a:rPr lang="en-US" dirty="0" smtClean="0"/>
            <a:t>Security</a:t>
          </a:r>
          <a:endParaRPr lang="en-US" dirty="0"/>
        </a:p>
      </dgm:t>
    </dgm:pt>
    <dgm:pt modelId="{01221F07-256F-4EF6-9C72-C1A4B82A4EF9}" type="parTrans" cxnId="{BBAADF36-0F23-425A-8B01-79A6CD10FD25}">
      <dgm:prSet/>
      <dgm:spPr/>
      <dgm:t>
        <a:bodyPr/>
        <a:lstStyle/>
        <a:p>
          <a:endParaRPr lang="en-US"/>
        </a:p>
      </dgm:t>
    </dgm:pt>
    <dgm:pt modelId="{B9B5B877-A606-49D1-9BF1-69EA28CDDEDF}" type="sibTrans" cxnId="{BBAADF36-0F23-425A-8B01-79A6CD10FD25}">
      <dgm:prSet/>
      <dgm:spPr/>
      <dgm:t>
        <a:bodyPr/>
        <a:lstStyle/>
        <a:p>
          <a:endParaRPr lang="en-US"/>
        </a:p>
      </dgm:t>
    </dgm:pt>
    <dgm:pt modelId="{E3F5EA2C-9DC7-482D-840C-46B11A8061A6}">
      <dgm:prSet/>
      <dgm:spPr/>
      <dgm:t>
        <a:bodyPr/>
        <a:lstStyle/>
        <a:p>
          <a:r>
            <a:rPr lang="en-US" dirty="0" smtClean="0"/>
            <a:t>Grievance </a:t>
          </a:r>
        </a:p>
        <a:p>
          <a:r>
            <a:rPr lang="en-US" dirty="0" smtClean="0"/>
            <a:t>Procedures</a:t>
          </a:r>
          <a:endParaRPr lang="en-US" dirty="0"/>
        </a:p>
      </dgm:t>
    </dgm:pt>
    <dgm:pt modelId="{733F8710-F132-44A9-9121-EDCF6DA784A3}" type="parTrans" cxnId="{70A70B06-5BB1-4CB0-8A38-BE6B9ACD51CE}">
      <dgm:prSet/>
      <dgm:spPr/>
      <dgm:t>
        <a:bodyPr/>
        <a:lstStyle/>
        <a:p>
          <a:endParaRPr lang="en-US"/>
        </a:p>
      </dgm:t>
    </dgm:pt>
    <dgm:pt modelId="{3B01E475-DD37-410E-8324-517FE3D4F270}" type="sibTrans" cxnId="{70A70B06-5BB1-4CB0-8A38-BE6B9ACD51CE}">
      <dgm:prSet/>
      <dgm:spPr/>
      <dgm:t>
        <a:bodyPr/>
        <a:lstStyle/>
        <a:p>
          <a:endParaRPr lang="en-US"/>
        </a:p>
      </dgm:t>
    </dgm:pt>
    <dgm:pt modelId="{3F225739-D353-4156-8F1A-DFAF6EA9FC6B}" type="pres">
      <dgm:prSet presAssocID="{36E4E17C-6315-4C1F-9A23-68E6EFC3A4EE}" presName="Name0" presStyleCnt="0">
        <dgm:presLayoutVars>
          <dgm:dir/>
          <dgm:resizeHandles val="exact"/>
        </dgm:presLayoutVars>
      </dgm:prSet>
      <dgm:spPr/>
    </dgm:pt>
    <dgm:pt modelId="{85B4F742-EF70-41A8-B16A-5C152E12670F}" type="pres">
      <dgm:prSet presAssocID="{36E4E17C-6315-4C1F-9A23-68E6EFC3A4EE}" presName="fgShape" presStyleLbl="fgShp" presStyleIdx="0" presStyleCnt="1"/>
      <dgm:spPr/>
    </dgm:pt>
    <dgm:pt modelId="{108AB29D-A12C-4427-A703-07CFE0488B7C}" type="pres">
      <dgm:prSet presAssocID="{36E4E17C-6315-4C1F-9A23-68E6EFC3A4EE}" presName="linComp" presStyleCnt="0"/>
      <dgm:spPr/>
    </dgm:pt>
    <dgm:pt modelId="{1B956D1E-81E0-4195-B4DF-40982DF66D94}" type="pres">
      <dgm:prSet presAssocID="{8306B63C-887A-4253-8482-742EEDF6F8FE}" presName="compNode" presStyleCnt="0"/>
      <dgm:spPr/>
    </dgm:pt>
    <dgm:pt modelId="{A442DD5D-49B3-45AF-8909-1C636014F278}" type="pres">
      <dgm:prSet presAssocID="{8306B63C-887A-4253-8482-742EEDF6F8FE}" presName="bkgdShape" presStyleLbl="node1" presStyleIdx="0" presStyleCnt="5"/>
      <dgm:spPr/>
      <dgm:t>
        <a:bodyPr/>
        <a:lstStyle/>
        <a:p>
          <a:endParaRPr lang="en-US"/>
        </a:p>
      </dgm:t>
    </dgm:pt>
    <dgm:pt modelId="{EF67D82E-39B2-4CD4-A77F-0513585D46CC}" type="pres">
      <dgm:prSet presAssocID="{8306B63C-887A-4253-8482-742EEDF6F8FE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D499B-E3B3-4499-970E-10BFD3FE5D2E}" type="pres">
      <dgm:prSet presAssocID="{8306B63C-887A-4253-8482-742EEDF6F8FE}" presName="invisiNode" presStyleLbl="node1" presStyleIdx="0" presStyleCnt="5"/>
      <dgm:spPr/>
    </dgm:pt>
    <dgm:pt modelId="{5BCFE96D-AF3F-4E38-B477-4E95D78C00CB}" type="pres">
      <dgm:prSet presAssocID="{8306B63C-887A-4253-8482-742EEDF6F8FE}" presName="imagNode" presStyleLbl="fgImgPlace1" presStyleIdx="0" presStyleCnt="5"/>
      <dgm:spPr>
        <a:prstGeom prst="rect">
          <a:avLst/>
        </a:prstGeom>
      </dgm:spPr>
    </dgm:pt>
    <dgm:pt modelId="{04D07BA7-70AA-40CC-A3BC-450ABB6F16C9}" type="pres">
      <dgm:prSet presAssocID="{B43BFF58-BAB6-43C2-B3C5-CD336A85617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49DF319-0FDC-4EA8-926A-16ADBE2A06BF}" type="pres">
      <dgm:prSet presAssocID="{DC183842-BE97-4A41-A3EE-B4A679BE1DA9}" presName="compNode" presStyleCnt="0"/>
      <dgm:spPr/>
    </dgm:pt>
    <dgm:pt modelId="{31A79893-3CF8-437E-A570-E07EB3D672D7}" type="pres">
      <dgm:prSet presAssocID="{DC183842-BE97-4A41-A3EE-B4A679BE1DA9}" presName="bkgdShape" presStyleLbl="node1" presStyleIdx="1" presStyleCnt="5"/>
      <dgm:spPr/>
      <dgm:t>
        <a:bodyPr/>
        <a:lstStyle/>
        <a:p>
          <a:endParaRPr lang="en-US"/>
        </a:p>
      </dgm:t>
    </dgm:pt>
    <dgm:pt modelId="{15C9DA05-1219-4486-9CBC-0C5F2D059295}" type="pres">
      <dgm:prSet presAssocID="{DC183842-BE97-4A41-A3EE-B4A679BE1DA9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2E74B3-3A55-480D-B1C2-1091B8E5035D}" type="pres">
      <dgm:prSet presAssocID="{DC183842-BE97-4A41-A3EE-B4A679BE1DA9}" presName="invisiNode" presStyleLbl="node1" presStyleIdx="1" presStyleCnt="5"/>
      <dgm:spPr/>
    </dgm:pt>
    <dgm:pt modelId="{8EC6D6DB-090F-4ED4-B5CF-66666CC7E1F4}" type="pres">
      <dgm:prSet presAssocID="{DC183842-BE97-4A41-A3EE-B4A679BE1DA9}" presName="imagNode" presStyleLbl="fgImgPlace1" presStyleIdx="1" presStyleCnt="5"/>
      <dgm:spPr>
        <a:prstGeom prst="rect">
          <a:avLst/>
        </a:prstGeom>
      </dgm:spPr>
    </dgm:pt>
    <dgm:pt modelId="{A40D5A51-3B86-4597-8505-F22D26841686}" type="pres">
      <dgm:prSet presAssocID="{B3F43F11-296A-49CE-85C9-33F9C8DFED1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739617E-A2ED-4462-B086-1860612F4C1A}" type="pres">
      <dgm:prSet presAssocID="{3CA9395D-F200-47A6-BAE0-2EBFA1679F8A}" presName="compNode" presStyleCnt="0"/>
      <dgm:spPr/>
    </dgm:pt>
    <dgm:pt modelId="{40AC1159-28E3-4EA0-9DE5-1F9176FC873D}" type="pres">
      <dgm:prSet presAssocID="{3CA9395D-F200-47A6-BAE0-2EBFA1679F8A}" presName="bkgdShape" presStyleLbl="node1" presStyleIdx="2" presStyleCnt="5"/>
      <dgm:spPr/>
      <dgm:t>
        <a:bodyPr/>
        <a:lstStyle/>
        <a:p>
          <a:endParaRPr lang="en-US"/>
        </a:p>
      </dgm:t>
    </dgm:pt>
    <dgm:pt modelId="{9A8954A1-66AB-4EA5-A994-077F1A959C8F}" type="pres">
      <dgm:prSet presAssocID="{3CA9395D-F200-47A6-BAE0-2EBFA1679F8A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EE3C5-5860-47AB-B029-071F301F0EE3}" type="pres">
      <dgm:prSet presAssocID="{3CA9395D-F200-47A6-BAE0-2EBFA1679F8A}" presName="invisiNode" presStyleLbl="node1" presStyleIdx="2" presStyleCnt="5"/>
      <dgm:spPr/>
    </dgm:pt>
    <dgm:pt modelId="{7A13C9AD-DEAE-449E-B15C-1CE5D87C098E}" type="pres">
      <dgm:prSet presAssocID="{3CA9395D-F200-47A6-BAE0-2EBFA1679F8A}" presName="imagNode" presStyleLbl="fgImgPlace1" presStyleIdx="2" presStyleCnt="5"/>
      <dgm:spPr>
        <a:prstGeom prst="rect">
          <a:avLst/>
        </a:prstGeom>
      </dgm:spPr>
    </dgm:pt>
    <dgm:pt modelId="{8D5F368C-0605-4942-A73A-D94E936C8660}" type="pres">
      <dgm:prSet presAssocID="{F082BFFC-1571-427D-A3B2-B0173934256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48CEA97-4030-460F-8AAE-7FAED9C25300}" type="pres">
      <dgm:prSet presAssocID="{B8E96DE7-3CE0-4860-B898-9D4581D685F9}" presName="compNode" presStyleCnt="0"/>
      <dgm:spPr/>
    </dgm:pt>
    <dgm:pt modelId="{DCAE168C-BF59-4008-BBDB-EF530A2FF02A}" type="pres">
      <dgm:prSet presAssocID="{B8E96DE7-3CE0-4860-B898-9D4581D685F9}" presName="bkgdShape" presStyleLbl="node1" presStyleIdx="3" presStyleCnt="5"/>
      <dgm:spPr/>
      <dgm:t>
        <a:bodyPr/>
        <a:lstStyle/>
        <a:p>
          <a:endParaRPr lang="en-US"/>
        </a:p>
      </dgm:t>
    </dgm:pt>
    <dgm:pt modelId="{1DF0B827-5C53-4359-B890-1166D205D79C}" type="pres">
      <dgm:prSet presAssocID="{B8E96DE7-3CE0-4860-B898-9D4581D685F9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A31F98-AF92-4567-8210-C96A2BADF1A6}" type="pres">
      <dgm:prSet presAssocID="{B8E96DE7-3CE0-4860-B898-9D4581D685F9}" presName="invisiNode" presStyleLbl="node1" presStyleIdx="3" presStyleCnt="5"/>
      <dgm:spPr/>
    </dgm:pt>
    <dgm:pt modelId="{21A76DBE-20EB-471F-BF3D-C8FFE8032A52}" type="pres">
      <dgm:prSet presAssocID="{B8E96DE7-3CE0-4860-B898-9D4581D685F9}" presName="imagNode" presStyleLbl="fgImgPlace1" presStyleIdx="3" presStyleCnt="5"/>
      <dgm:spPr>
        <a:prstGeom prst="rect">
          <a:avLst/>
        </a:prstGeom>
      </dgm:spPr>
    </dgm:pt>
    <dgm:pt modelId="{F016D7CF-1677-414C-AE84-23BB4B990E28}" type="pres">
      <dgm:prSet presAssocID="{B9B5B877-A606-49D1-9BF1-69EA28CDDED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8F3E2F0-6118-4B11-A1C9-C3FCB5AEACFD}" type="pres">
      <dgm:prSet presAssocID="{E3F5EA2C-9DC7-482D-840C-46B11A8061A6}" presName="compNode" presStyleCnt="0"/>
      <dgm:spPr/>
    </dgm:pt>
    <dgm:pt modelId="{7322172A-8DA1-44C8-BE42-F7C31C967102}" type="pres">
      <dgm:prSet presAssocID="{E3F5EA2C-9DC7-482D-840C-46B11A8061A6}" presName="bkgdShape" presStyleLbl="node1" presStyleIdx="4" presStyleCnt="5"/>
      <dgm:spPr/>
      <dgm:t>
        <a:bodyPr/>
        <a:lstStyle/>
        <a:p>
          <a:endParaRPr lang="en-US"/>
        </a:p>
      </dgm:t>
    </dgm:pt>
    <dgm:pt modelId="{165175F4-383E-4B3F-8030-EB7EFE32F60E}" type="pres">
      <dgm:prSet presAssocID="{E3F5EA2C-9DC7-482D-840C-46B11A8061A6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AABE2-BD5B-4E96-ABCD-3C1CF6468262}" type="pres">
      <dgm:prSet presAssocID="{E3F5EA2C-9DC7-482D-840C-46B11A8061A6}" presName="invisiNode" presStyleLbl="node1" presStyleIdx="4" presStyleCnt="5"/>
      <dgm:spPr/>
    </dgm:pt>
    <dgm:pt modelId="{49C35172-0AEE-4C35-A2CD-8B217E10C030}" type="pres">
      <dgm:prSet presAssocID="{E3F5EA2C-9DC7-482D-840C-46B11A8061A6}" presName="imagNode" presStyleLbl="fgImgPlace1" presStyleIdx="4" presStyleCnt="5"/>
      <dgm:spPr>
        <a:prstGeom prst="rect">
          <a:avLst/>
        </a:prstGeom>
      </dgm:spPr>
    </dgm:pt>
  </dgm:ptLst>
  <dgm:cxnLst>
    <dgm:cxn modelId="{0BC6D7C1-4CEB-4BCC-932A-C6BACA5FBAB6}" srcId="{36E4E17C-6315-4C1F-9A23-68E6EFC3A4EE}" destId="{8306B63C-887A-4253-8482-742EEDF6F8FE}" srcOrd="0" destOrd="0" parTransId="{D034D4A0-B3D2-430E-8B9D-F7EC25858F0C}" sibTransId="{B43BFF58-BAB6-43C2-B3C5-CD336A856174}"/>
    <dgm:cxn modelId="{A71376BE-4DF4-4213-92E0-903352BE4C9C}" type="presOf" srcId="{3CA9395D-F200-47A6-BAE0-2EBFA1679F8A}" destId="{40AC1159-28E3-4EA0-9DE5-1F9176FC873D}" srcOrd="0" destOrd="0" presId="urn:microsoft.com/office/officeart/2005/8/layout/hList7#2"/>
    <dgm:cxn modelId="{BABA2D5D-8376-405B-BDA0-50F10AF633FB}" type="presOf" srcId="{8306B63C-887A-4253-8482-742EEDF6F8FE}" destId="{A442DD5D-49B3-45AF-8909-1C636014F278}" srcOrd="0" destOrd="0" presId="urn:microsoft.com/office/officeart/2005/8/layout/hList7#2"/>
    <dgm:cxn modelId="{30BA38A1-B282-44AF-9D1D-8AB8E68FCACB}" type="presOf" srcId="{DC183842-BE97-4A41-A3EE-B4A679BE1DA9}" destId="{31A79893-3CF8-437E-A570-E07EB3D672D7}" srcOrd="0" destOrd="0" presId="urn:microsoft.com/office/officeart/2005/8/layout/hList7#2"/>
    <dgm:cxn modelId="{480D56FD-5116-4BF2-A236-F757E1A30DC5}" type="presOf" srcId="{3CA9395D-F200-47A6-BAE0-2EBFA1679F8A}" destId="{9A8954A1-66AB-4EA5-A994-077F1A959C8F}" srcOrd="1" destOrd="0" presId="urn:microsoft.com/office/officeart/2005/8/layout/hList7#2"/>
    <dgm:cxn modelId="{E18A7860-137C-4978-9DD4-6AB867DD3611}" type="presOf" srcId="{F082BFFC-1571-427D-A3B2-B0173934256D}" destId="{8D5F368C-0605-4942-A73A-D94E936C8660}" srcOrd="0" destOrd="0" presId="urn:microsoft.com/office/officeart/2005/8/layout/hList7#2"/>
    <dgm:cxn modelId="{B90D5ED8-18F4-4957-B2F2-2FB077D45DAD}" type="presOf" srcId="{36E4E17C-6315-4C1F-9A23-68E6EFC3A4EE}" destId="{3F225739-D353-4156-8F1A-DFAF6EA9FC6B}" srcOrd="0" destOrd="0" presId="urn:microsoft.com/office/officeart/2005/8/layout/hList7#2"/>
    <dgm:cxn modelId="{2E432763-FB98-496A-B445-4FCE2B540760}" type="presOf" srcId="{B3F43F11-296A-49CE-85C9-33F9C8DFED17}" destId="{A40D5A51-3B86-4597-8505-F22D26841686}" srcOrd="0" destOrd="0" presId="urn:microsoft.com/office/officeart/2005/8/layout/hList7#2"/>
    <dgm:cxn modelId="{70A70B06-5BB1-4CB0-8A38-BE6B9ACD51CE}" srcId="{36E4E17C-6315-4C1F-9A23-68E6EFC3A4EE}" destId="{E3F5EA2C-9DC7-482D-840C-46B11A8061A6}" srcOrd="4" destOrd="0" parTransId="{733F8710-F132-44A9-9121-EDCF6DA784A3}" sibTransId="{3B01E475-DD37-410E-8324-517FE3D4F270}"/>
    <dgm:cxn modelId="{31961A62-095E-4E90-A782-D86B0B2EFC8C}" type="presOf" srcId="{B9B5B877-A606-49D1-9BF1-69EA28CDDEDF}" destId="{F016D7CF-1677-414C-AE84-23BB4B990E28}" srcOrd="0" destOrd="0" presId="urn:microsoft.com/office/officeart/2005/8/layout/hList7#2"/>
    <dgm:cxn modelId="{FAB6358B-490D-4FF1-8816-9C2B7BAA7845}" type="presOf" srcId="{B8E96DE7-3CE0-4860-B898-9D4581D685F9}" destId="{DCAE168C-BF59-4008-BBDB-EF530A2FF02A}" srcOrd="0" destOrd="0" presId="urn:microsoft.com/office/officeart/2005/8/layout/hList7#2"/>
    <dgm:cxn modelId="{788DA559-98B1-44A2-A9E6-C4A4C9489F92}" srcId="{36E4E17C-6315-4C1F-9A23-68E6EFC3A4EE}" destId="{DC183842-BE97-4A41-A3EE-B4A679BE1DA9}" srcOrd="1" destOrd="0" parTransId="{43E8F8B6-C475-4B6A-8D19-1B1C2B225067}" sibTransId="{B3F43F11-296A-49CE-85C9-33F9C8DFED17}"/>
    <dgm:cxn modelId="{33E7F8F4-5CDE-4C92-AE65-CBD54EB67286}" type="presOf" srcId="{B8E96DE7-3CE0-4860-B898-9D4581D685F9}" destId="{1DF0B827-5C53-4359-B890-1166D205D79C}" srcOrd="1" destOrd="0" presId="urn:microsoft.com/office/officeart/2005/8/layout/hList7#2"/>
    <dgm:cxn modelId="{16001765-0E23-454F-9EFE-12F9C7CDB578}" type="presOf" srcId="{DC183842-BE97-4A41-A3EE-B4A679BE1DA9}" destId="{15C9DA05-1219-4486-9CBC-0C5F2D059295}" srcOrd="1" destOrd="0" presId="urn:microsoft.com/office/officeart/2005/8/layout/hList7#2"/>
    <dgm:cxn modelId="{8E117519-E676-4665-A0F2-E56B277BA723}" type="presOf" srcId="{E3F5EA2C-9DC7-482D-840C-46B11A8061A6}" destId="{7322172A-8DA1-44C8-BE42-F7C31C967102}" srcOrd="0" destOrd="0" presId="urn:microsoft.com/office/officeart/2005/8/layout/hList7#2"/>
    <dgm:cxn modelId="{DD892C2E-7E81-46CD-B9A1-1D5200938F98}" type="presOf" srcId="{B43BFF58-BAB6-43C2-B3C5-CD336A856174}" destId="{04D07BA7-70AA-40CC-A3BC-450ABB6F16C9}" srcOrd="0" destOrd="0" presId="urn:microsoft.com/office/officeart/2005/8/layout/hList7#2"/>
    <dgm:cxn modelId="{8D84CCAC-5641-4AC9-AEDF-B44C0E12B9BC}" type="presOf" srcId="{E3F5EA2C-9DC7-482D-840C-46B11A8061A6}" destId="{165175F4-383E-4B3F-8030-EB7EFE32F60E}" srcOrd="1" destOrd="0" presId="urn:microsoft.com/office/officeart/2005/8/layout/hList7#2"/>
    <dgm:cxn modelId="{624F24AE-2ED8-4B1F-9947-65165B2D95E9}" srcId="{36E4E17C-6315-4C1F-9A23-68E6EFC3A4EE}" destId="{3CA9395D-F200-47A6-BAE0-2EBFA1679F8A}" srcOrd="2" destOrd="0" parTransId="{1A810C29-8BA0-4487-BC06-1E6832C86C09}" sibTransId="{F082BFFC-1571-427D-A3B2-B0173934256D}"/>
    <dgm:cxn modelId="{452B330C-4195-42BA-940B-6B0906FBC089}" type="presOf" srcId="{8306B63C-887A-4253-8482-742EEDF6F8FE}" destId="{EF67D82E-39B2-4CD4-A77F-0513585D46CC}" srcOrd="1" destOrd="0" presId="urn:microsoft.com/office/officeart/2005/8/layout/hList7#2"/>
    <dgm:cxn modelId="{BBAADF36-0F23-425A-8B01-79A6CD10FD25}" srcId="{36E4E17C-6315-4C1F-9A23-68E6EFC3A4EE}" destId="{B8E96DE7-3CE0-4860-B898-9D4581D685F9}" srcOrd="3" destOrd="0" parTransId="{01221F07-256F-4EF6-9C72-C1A4B82A4EF9}" sibTransId="{B9B5B877-A606-49D1-9BF1-69EA28CDDEDF}"/>
    <dgm:cxn modelId="{8E63DB18-6331-49C4-AEE3-680ACEC1C750}" type="presParOf" srcId="{3F225739-D353-4156-8F1A-DFAF6EA9FC6B}" destId="{85B4F742-EF70-41A8-B16A-5C152E12670F}" srcOrd="0" destOrd="0" presId="urn:microsoft.com/office/officeart/2005/8/layout/hList7#2"/>
    <dgm:cxn modelId="{BB41A10A-5B2F-416B-8581-D0836F06A9C4}" type="presParOf" srcId="{3F225739-D353-4156-8F1A-DFAF6EA9FC6B}" destId="{108AB29D-A12C-4427-A703-07CFE0488B7C}" srcOrd="1" destOrd="0" presId="urn:microsoft.com/office/officeart/2005/8/layout/hList7#2"/>
    <dgm:cxn modelId="{1293CCB4-0A5A-4461-8975-C379E3C0F382}" type="presParOf" srcId="{108AB29D-A12C-4427-A703-07CFE0488B7C}" destId="{1B956D1E-81E0-4195-B4DF-40982DF66D94}" srcOrd="0" destOrd="0" presId="urn:microsoft.com/office/officeart/2005/8/layout/hList7#2"/>
    <dgm:cxn modelId="{C65EE8F2-DB01-44C2-AAF8-D65820C4FBD9}" type="presParOf" srcId="{1B956D1E-81E0-4195-B4DF-40982DF66D94}" destId="{A442DD5D-49B3-45AF-8909-1C636014F278}" srcOrd="0" destOrd="0" presId="urn:microsoft.com/office/officeart/2005/8/layout/hList7#2"/>
    <dgm:cxn modelId="{EE335C50-72D2-4ED6-AE48-975B14850E32}" type="presParOf" srcId="{1B956D1E-81E0-4195-B4DF-40982DF66D94}" destId="{EF67D82E-39B2-4CD4-A77F-0513585D46CC}" srcOrd="1" destOrd="0" presId="urn:microsoft.com/office/officeart/2005/8/layout/hList7#2"/>
    <dgm:cxn modelId="{BAC75E13-3638-444D-A34A-D2AF0A9917C4}" type="presParOf" srcId="{1B956D1E-81E0-4195-B4DF-40982DF66D94}" destId="{7BDD499B-E3B3-4499-970E-10BFD3FE5D2E}" srcOrd="2" destOrd="0" presId="urn:microsoft.com/office/officeart/2005/8/layout/hList7#2"/>
    <dgm:cxn modelId="{E77F1BC6-1EB7-4C86-81F6-F91A87928CEA}" type="presParOf" srcId="{1B956D1E-81E0-4195-B4DF-40982DF66D94}" destId="{5BCFE96D-AF3F-4E38-B477-4E95D78C00CB}" srcOrd="3" destOrd="0" presId="urn:microsoft.com/office/officeart/2005/8/layout/hList7#2"/>
    <dgm:cxn modelId="{0F5968F6-43AB-4EB7-ACF5-42456DA1D8D0}" type="presParOf" srcId="{108AB29D-A12C-4427-A703-07CFE0488B7C}" destId="{04D07BA7-70AA-40CC-A3BC-450ABB6F16C9}" srcOrd="1" destOrd="0" presId="urn:microsoft.com/office/officeart/2005/8/layout/hList7#2"/>
    <dgm:cxn modelId="{0E50E2A4-19EA-4E0B-969C-E6A6CF602BBB}" type="presParOf" srcId="{108AB29D-A12C-4427-A703-07CFE0488B7C}" destId="{049DF319-0FDC-4EA8-926A-16ADBE2A06BF}" srcOrd="2" destOrd="0" presId="urn:microsoft.com/office/officeart/2005/8/layout/hList7#2"/>
    <dgm:cxn modelId="{E132872B-9247-4C15-A43A-239445A03ACB}" type="presParOf" srcId="{049DF319-0FDC-4EA8-926A-16ADBE2A06BF}" destId="{31A79893-3CF8-437E-A570-E07EB3D672D7}" srcOrd="0" destOrd="0" presId="urn:microsoft.com/office/officeart/2005/8/layout/hList7#2"/>
    <dgm:cxn modelId="{25948CCC-8606-4C0F-BB13-1E5FEAA2957F}" type="presParOf" srcId="{049DF319-0FDC-4EA8-926A-16ADBE2A06BF}" destId="{15C9DA05-1219-4486-9CBC-0C5F2D059295}" srcOrd="1" destOrd="0" presId="urn:microsoft.com/office/officeart/2005/8/layout/hList7#2"/>
    <dgm:cxn modelId="{ADEFCA80-F290-4CA2-93FE-746FB8A88044}" type="presParOf" srcId="{049DF319-0FDC-4EA8-926A-16ADBE2A06BF}" destId="{A12E74B3-3A55-480D-B1C2-1091B8E5035D}" srcOrd="2" destOrd="0" presId="urn:microsoft.com/office/officeart/2005/8/layout/hList7#2"/>
    <dgm:cxn modelId="{65026184-55AF-4F04-9594-F36D925D7D2A}" type="presParOf" srcId="{049DF319-0FDC-4EA8-926A-16ADBE2A06BF}" destId="{8EC6D6DB-090F-4ED4-B5CF-66666CC7E1F4}" srcOrd="3" destOrd="0" presId="urn:microsoft.com/office/officeart/2005/8/layout/hList7#2"/>
    <dgm:cxn modelId="{E78E878D-6A11-48A6-A264-7B29B2B71F8B}" type="presParOf" srcId="{108AB29D-A12C-4427-A703-07CFE0488B7C}" destId="{A40D5A51-3B86-4597-8505-F22D26841686}" srcOrd="3" destOrd="0" presId="urn:microsoft.com/office/officeart/2005/8/layout/hList7#2"/>
    <dgm:cxn modelId="{9E3BEB89-6C08-4415-860A-BCDF9290E9AF}" type="presParOf" srcId="{108AB29D-A12C-4427-A703-07CFE0488B7C}" destId="{4739617E-A2ED-4462-B086-1860612F4C1A}" srcOrd="4" destOrd="0" presId="urn:microsoft.com/office/officeart/2005/8/layout/hList7#2"/>
    <dgm:cxn modelId="{A1C4A3F8-C392-4E78-8C67-232C08B1C475}" type="presParOf" srcId="{4739617E-A2ED-4462-B086-1860612F4C1A}" destId="{40AC1159-28E3-4EA0-9DE5-1F9176FC873D}" srcOrd="0" destOrd="0" presId="urn:microsoft.com/office/officeart/2005/8/layout/hList7#2"/>
    <dgm:cxn modelId="{A2A67894-530F-4FF2-9B39-3917DCAE71BA}" type="presParOf" srcId="{4739617E-A2ED-4462-B086-1860612F4C1A}" destId="{9A8954A1-66AB-4EA5-A994-077F1A959C8F}" srcOrd="1" destOrd="0" presId="urn:microsoft.com/office/officeart/2005/8/layout/hList7#2"/>
    <dgm:cxn modelId="{81D6C9C8-2898-4298-8055-37C3A3C104AD}" type="presParOf" srcId="{4739617E-A2ED-4462-B086-1860612F4C1A}" destId="{F51EE3C5-5860-47AB-B029-071F301F0EE3}" srcOrd="2" destOrd="0" presId="urn:microsoft.com/office/officeart/2005/8/layout/hList7#2"/>
    <dgm:cxn modelId="{272CB0DE-F8CC-4F88-B816-1A5FAC4F52A7}" type="presParOf" srcId="{4739617E-A2ED-4462-B086-1860612F4C1A}" destId="{7A13C9AD-DEAE-449E-B15C-1CE5D87C098E}" srcOrd="3" destOrd="0" presId="urn:microsoft.com/office/officeart/2005/8/layout/hList7#2"/>
    <dgm:cxn modelId="{8CD80141-E731-4AA2-84BE-C1FABA47FE66}" type="presParOf" srcId="{108AB29D-A12C-4427-A703-07CFE0488B7C}" destId="{8D5F368C-0605-4942-A73A-D94E936C8660}" srcOrd="5" destOrd="0" presId="urn:microsoft.com/office/officeart/2005/8/layout/hList7#2"/>
    <dgm:cxn modelId="{F6D2C39F-FC3C-46BC-9A1C-B183275D5C6F}" type="presParOf" srcId="{108AB29D-A12C-4427-A703-07CFE0488B7C}" destId="{548CEA97-4030-460F-8AAE-7FAED9C25300}" srcOrd="6" destOrd="0" presId="urn:microsoft.com/office/officeart/2005/8/layout/hList7#2"/>
    <dgm:cxn modelId="{0B94F966-5579-41F2-9253-E553C6781DED}" type="presParOf" srcId="{548CEA97-4030-460F-8AAE-7FAED9C25300}" destId="{DCAE168C-BF59-4008-BBDB-EF530A2FF02A}" srcOrd="0" destOrd="0" presId="urn:microsoft.com/office/officeart/2005/8/layout/hList7#2"/>
    <dgm:cxn modelId="{7064E160-4F91-4BF5-91E9-11E7F3C23EEA}" type="presParOf" srcId="{548CEA97-4030-460F-8AAE-7FAED9C25300}" destId="{1DF0B827-5C53-4359-B890-1166D205D79C}" srcOrd="1" destOrd="0" presId="urn:microsoft.com/office/officeart/2005/8/layout/hList7#2"/>
    <dgm:cxn modelId="{84E6DFB9-3396-4D50-906B-E968528B8863}" type="presParOf" srcId="{548CEA97-4030-460F-8AAE-7FAED9C25300}" destId="{F4A31F98-AF92-4567-8210-C96A2BADF1A6}" srcOrd="2" destOrd="0" presId="urn:microsoft.com/office/officeart/2005/8/layout/hList7#2"/>
    <dgm:cxn modelId="{96C58CA6-E653-4E64-BB85-5990FA040EDD}" type="presParOf" srcId="{548CEA97-4030-460F-8AAE-7FAED9C25300}" destId="{21A76DBE-20EB-471F-BF3D-C8FFE8032A52}" srcOrd="3" destOrd="0" presId="urn:microsoft.com/office/officeart/2005/8/layout/hList7#2"/>
    <dgm:cxn modelId="{1BB385B9-0531-4EE4-A189-88F12B4B326C}" type="presParOf" srcId="{108AB29D-A12C-4427-A703-07CFE0488B7C}" destId="{F016D7CF-1677-414C-AE84-23BB4B990E28}" srcOrd="7" destOrd="0" presId="urn:microsoft.com/office/officeart/2005/8/layout/hList7#2"/>
    <dgm:cxn modelId="{C20B6C94-8447-4C36-8A3E-D8D53625FE1C}" type="presParOf" srcId="{108AB29D-A12C-4427-A703-07CFE0488B7C}" destId="{68F3E2F0-6118-4B11-A1C9-C3FCB5AEACFD}" srcOrd="8" destOrd="0" presId="urn:microsoft.com/office/officeart/2005/8/layout/hList7#2"/>
    <dgm:cxn modelId="{6B38BD47-6190-4B00-AADD-F1CD21934EC2}" type="presParOf" srcId="{68F3E2F0-6118-4B11-A1C9-C3FCB5AEACFD}" destId="{7322172A-8DA1-44C8-BE42-F7C31C967102}" srcOrd="0" destOrd="0" presId="urn:microsoft.com/office/officeart/2005/8/layout/hList7#2"/>
    <dgm:cxn modelId="{A94F8CA2-7599-4AB0-86FA-3E107D8504F4}" type="presParOf" srcId="{68F3E2F0-6118-4B11-A1C9-C3FCB5AEACFD}" destId="{165175F4-383E-4B3F-8030-EB7EFE32F60E}" srcOrd="1" destOrd="0" presId="urn:microsoft.com/office/officeart/2005/8/layout/hList7#2"/>
    <dgm:cxn modelId="{2BD5467A-01E4-4771-9060-FAC58179000B}" type="presParOf" srcId="{68F3E2F0-6118-4B11-A1C9-C3FCB5AEACFD}" destId="{C10AABE2-BD5B-4E96-ABCD-3C1CF6468262}" srcOrd="2" destOrd="0" presId="urn:microsoft.com/office/officeart/2005/8/layout/hList7#2"/>
    <dgm:cxn modelId="{E0050CD6-E408-4229-ADE2-C1B63D372001}" type="presParOf" srcId="{68F3E2F0-6118-4B11-A1C9-C3FCB5AEACFD}" destId="{49C35172-0AEE-4C35-A2CD-8B217E10C030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2966F0-7315-4A06-AA3D-02C216D7169D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D48A63E-44B5-4157-91C5-10AD8708E65C}">
      <dgm:prSet phldrT="[Text]"/>
      <dgm:spPr/>
      <dgm:t>
        <a:bodyPr/>
        <a:lstStyle/>
        <a:p>
          <a:r>
            <a:rPr lang="en-US" dirty="0" smtClean="0"/>
            <a:t>Contract</a:t>
          </a:r>
        </a:p>
        <a:p>
          <a:r>
            <a:rPr lang="en-US" dirty="0" smtClean="0"/>
            <a:t>Negotiations</a:t>
          </a:r>
          <a:endParaRPr lang="en-US" dirty="0"/>
        </a:p>
      </dgm:t>
    </dgm:pt>
    <dgm:pt modelId="{2C4292EF-7E07-4E4A-8F50-9DE015A48B99}" type="parTrans" cxnId="{3BA4D301-2147-4E5A-9001-B084624A3E14}">
      <dgm:prSet/>
      <dgm:spPr/>
      <dgm:t>
        <a:bodyPr/>
        <a:lstStyle/>
        <a:p>
          <a:endParaRPr lang="en-US"/>
        </a:p>
      </dgm:t>
    </dgm:pt>
    <dgm:pt modelId="{2B571355-4ADD-4840-BDE2-0269DA035033}" type="sibTrans" cxnId="{3BA4D301-2147-4E5A-9001-B084624A3E14}">
      <dgm:prSet/>
      <dgm:spPr/>
      <dgm:t>
        <a:bodyPr/>
        <a:lstStyle/>
        <a:p>
          <a:endParaRPr lang="en-US"/>
        </a:p>
      </dgm:t>
    </dgm:pt>
    <dgm:pt modelId="{1E256D98-BD90-41AA-9ED8-F3612732140D}">
      <dgm:prSet phldrT="[Text]"/>
      <dgm:spPr/>
      <dgm:t>
        <a:bodyPr/>
        <a:lstStyle/>
        <a:p>
          <a:r>
            <a:rPr lang="en-US" dirty="0" smtClean="0"/>
            <a:t>Collective Bargaining</a:t>
          </a:r>
          <a:endParaRPr lang="en-US" dirty="0"/>
        </a:p>
      </dgm:t>
    </dgm:pt>
    <dgm:pt modelId="{F3307CFD-1F7D-46B8-BBFD-2435D831CCD0}" type="parTrans" cxnId="{3A2C220D-9EB9-4AAE-A2C8-3D7B5BC7204C}">
      <dgm:prSet/>
      <dgm:spPr/>
      <dgm:t>
        <a:bodyPr/>
        <a:lstStyle/>
        <a:p>
          <a:endParaRPr lang="en-US"/>
        </a:p>
      </dgm:t>
    </dgm:pt>
    <dgm:pt modelId="{5F24B9DA-4C53-495C-B551-3EE72E293BF2}" type="sibTrans" cxnId="{3A2C220D-9EB9-4AAE-A2C8-3D7B5BC7204C}">
      <dgm:prSet/>
      <dgm:spPr/>
      <dgm:t>
        <a:bodyPr/>
        <a:lstStyle/>
        <a:p>
          <a:endParaRPr lang="en-US"/>
        </a:p>
      </dgm:t>
    </dgm:pt>
    <dgm:pt modelId="{99CB0C1D-F669-47BF-AE7C-95AE6622CA35}">
      <dgm:prSet phldrT="[Text]"/>
      <dgm:spPr/>
      <dgm:t>
        <a:bodyPr/>
        <a:lstStyle/>
        <a:p>
          <a:r>
            <a:rPr lang="en-US" dirty="0" smtClean="0"/>
            <a:t>Mediation</a:t>
          </a:r>
          <a:endParaRPr lang="en-US" dirty="0"/>
        </a:p>
      </dgm:t>
    </dgm:pt>
    <dgm:pt modelId="{4F67AE29-7E00-4AC1-A795-3C7B0DF4CC3E}" type="parTrans" cxnId="{1E975644-E971-465F-94AB-8C651D5CA005}">
      <dgm:prSet/>
      <dgm:spPr/>
      <dgm:t>
        <a:bodyPr/>
        <a:lstStyle/>
        <a:p>
          <a:endParaRPr lang="en-US"/>
        </a:p>
      </dgm:t>
    </dgm:pt>
    <dgm:pt modelId="{005F43E9-5AD3-4709-BE86-39BBE3D14824}" type="sibTrans" cxnId="{1E975644-E971-465F-94AB-8C651D5CA005}">
      <dgm:prSet/>
      <dgm:spPr/>
      <dgm:t>
        <a:bodyPr/>
        <a:lstStyle/>
        <a:p>
          <a:endParaRPr lang="en-US"/>
        </a:p>
      </dgm:t>
    </dgm:pt>
    <dgm:pt modelId="{E48B0FC8-52BE-4DCF-948D-D6348C15FB6E}">
      <dgm:prSet phldrT="[Text]"/>
      <dgm:spPr/>
      <dgm:t>
        <a:bodyPr/>
        <a:lstStyle/>
        <a:p>
          <a:r>
            <a:rPr lang="en-US" dirty="0" smtClean="0"/>
            <a:t>Arbitration</a:t>
          </a:r>
          <a:endParaRPr lang="en-US" dirty="0"/>
        </a:p>
      </dgm:t>
    </dgm:pt>
    <dgm:pt modelId="{6CEC044B-0845-4A2C-80A0-486AF80239EA}" type="parTrans" cxnId="{2105EF22-A6E6-4A1B-8F0C-EB9CE1D02384}">
      <dgm:prSet/>
      <dgm:spPr/>
      <dgm:t>
        <a:bodyPr/>
        <a:lstStyle/>
        <a:p>
          <a:endParaRPr lang="en-US"/>
        </a:p>
      </dgm:t>
    </dgm:pt>
    <dgm:pt modelId="{FA3A2F12-4C48-48D5-8746-89EE2DA18F65}" type="sibTrans" cxnId="{2105EF22-A6E6-4A1B-8F0C-EB9CE1D02384}">
      <dgm:prSet/>
      <dgm:spPr/>
      <dgm:t>
        <a:bodyPr/>
        <a:lstStyle/>
        <a:p>
          <a:endParaRPr lang="en-US"/>
        </a:p>
      </dgm:t>
    </dgm:pt>
    <dgm:pt modelId="{6F6C358D-D74E-4315-91E8-A91FA9E6ACCC}" type="pres">
      <dgm:prSet presAssocID="{672966F0-7315-4A06-AA3D-02C216D7169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FA8B7D-F4F5-4E1C-8882-B69DD66B7EEA}" type="pres">
      <dgm:prSet presAssocID="{8D48A63E-44B5-4157-91C5-10AD8708E65C}" presName="centerShape" presStyleLbl="node0" presStyleIdx="0" presStyleCnt="1"/>
      <dgm:spPr/>
      <dgm:t>
        <a:bodyPr/>
        <a:lstStyle/>
        <a:p>
          <a:endParaRPr lang="en-US"/>
        </a:p>
      </dgm:t>
    </dgm:pt>
    <dgm:pt modelId="{95612ABE-6995-44E4-AE40-8FB28BD71E78}" type="pres">
      <dgm:prSet presAssocID="{F3307CFD-1F7D-46B8-BBFD-2435D831CCD0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C4389B31-6B14-4834-9DA2-57A590013D80}" type="pres">
      <dgm:prSet presAssocID="{1E256D98-BD90-41AA-9ED8-F361273214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127E27-380D-4D54-AD7F-54E132071182}" type="pres">
      <dgm:prSet presAssocID="{4F67AE29-7E00-4AC1-A795-3C7B0DF4CC3E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0383F4EF-34F5-4105-AC25-F9950C5075D0}" type="pres">
      <dgm:prSet presAssocID="{99CB0C1D-F669-47BF-AE7C-95AE6622CA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FF46B-1787-4D19-BC23-FBBDB35B0885}" type="pres">
      <dgm:prSet presAssocID="{6CEC044B-0845-4A2C-80A0-486AF80239EA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4D236A52-46DD-4F46-AA1B-A96A0AEDC0A1}" type="pres">
      <dgm:prSet presAssocID="{E48B0FC8-52BE-4DCF-948D-D6348C15FB6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A4D301-2147-4E5A-9001-B084624A3E14}" srcId="{672966F0-7315-4A06-AA3D-02C216D7169D}" destId="{8D48A63E-44B5-4157-91C5-10AD8708E65C}" srcOrd="0" destOrd="0" parTransId="{2C4292EF-7E07-4E4A-8F50-9DE015A48B99}" sibTransId="{2B571355-4ADD-4840-BDE2-0269DA035033}"/>
    <dgm:cxn modelId="{7861D7A4-8B62-4146-827C-9737852BF5A8}" type="presOf" srcId="{99CB0C1D-F669-47BF-AE7C-95AE6622CA35}" destId="{0383F4EF-34F5-4105-AC25-F9950C5075D0}" srcOrd="0" destOrd="0" presId="urn:microsoft.com/office/officeart/2005/8/layout/radial4"/>
    <dgm:cxn modelId="{6B88AAD0-95D8-492D-962C-624EE0CF22F9}" type="presOf" srcId="{8D48A63E-44B5-4157-91C5-10AD8708E65C}" destId="{CEFA8B7D-F4F5-4E1C-8882-B69DD66B7EEA}" srcOrd="0" destOrd="0" presId="urn:microsoft.com/office/officeart/2005/8/layout/radial4"/>
    <dgm:cxn modelId="{3A2C220D-9EB9-4AAE-A2C8-3D7B5BC7204C}" srcId="{8D48A63E-44B5-4157-91C5-10AD8708E65C}" destId="{1E256D98-BD90-41AA-9ED8-F3612732140D}" srcOrd="0" destOrd="0" parTransId="{F3307CFD-1F7D-46B8-BBFD-2435D831CCD0}" sibTransId="{5F24B9DA-4C53-495C-B551-3EE72E293BF2}"/>
    <dgm:cxn modelId="{2105EF22-A6E6-4A1B-8F0C-EB9CE1D02384}" srcId="{8D48A63E-44B5-4157-91C5-10AD8708E65C}" destId="{E48B0FC8-52BE-4DCF-948D-D6348C15FB6E}" srcOrd="2" destOrd="0" parTransId="{6CEC044B-0845-4A2C-80A0-486AF80239EA}" sibTransId="{FA3A2F12-4C48-48D5-8746-89EE2DA18F65}"/>
    <dgm:cxn modelId="{1E975644-E971-465F-94AB-8C651D5CA005}" srcId="{8D48A63E-44B5-4157-91C5-10AD8708E65C}" destId="{99CB0C1D-F669-47BF-AE7C-95AE6622CA35}" srcOrd="1" destOrd="0" parTransId="{4F67AE29-7E00-4AC1-A795-3C7B0DF4CC3E}" sibTransId="{005F43E9-5AD3-4709-BE86-39BBE3D14824}"/>
    <dgm:cxn modelId="{793E35C1-10CD-4A15-93A3-3CF4838F0B33}" type="presOf" srcId="{F3307CFD-1F7D-46B8-BBFD-2435D831CCD0}" destId="{95612ABE-6995-44E4-AE40-8FB28BD71E78}" srcOrd="0" destOrd="0" presId="urn:microsoft.com/office/officeart/2005/8/layout/radial4"/>
    <dgm:cxn modelId="{B7234B93-7594-4297-8720-7EACDB788650}" type="presOf" srcId="{1E256D98-BD90-41AA-9ED8-F3612732140D}" destId="{C4389B31-6B14-4834-9DA2-57A590013D80}" srcOrd="0" destOrd="0" presId="urn:microsoft.com/office/officeart/2005/8/layout/radial4"/>
    <dgm:cxn modelId="{2467E02E-65A0-4904-8E45-69A39E922038}" type="presOf" srcId="{6CEC044B-0845-4A2C-80A0-486AF80239EA}" destId="{C55FF46B-1787-4D19-BC23-FBBDB35B0885}" srcOrd="0" destOrd="0" presId="urn:microsoft.com/office/officeart/2005/8/layout/radial4"/>
    <dgm:cxn modelId="{70446553-9799-4F28-AD1C-D5E39CCE81D1}" type="presOf" srcId="{E48B0FC8-52BE-4DCF-948D-D6348C15FB6E}" destId="{4D236A52-46DD-4F46-AA1B-A96A0AEDC0A1}" srcOrd="0" destOrd="0" presId="urn:microsoft.com/office/officeart/2005/8/layout/radial4"/>
    <dgm:cxn modelId="{C18B8764-FB47-4C88-9818-2F33D1327C95}" type="presOf" srcId="{4F67AE29-7E00-4AC1-A795-3C7B0DF4CC3E}" destId="{97127E27-380D-4D54-AD7F-54E132071182}" srcOrd="0" destOrd="0" presId="urn:microsoft.com/office/officeart/2005/8/layout/radial4"/>
    <dgm:cxn modelId="{1F700478-9D3A-4330-BE79-0D2E4D41525F}" type="presOf" srcId="{672966F0-7315-4A06-AA3D-02C216D7169D}" destId="{6F6C358D-D74E-4315-91E8-A91FA9E6ACCC}" srcOrd="0" destOrd="0" presId="urn:microsoft.com/office/officeart/2005/8/layout/radial4"/>
    <dgm:cxn modelId="{292EF781-51DB-47C0-B746-DA6EAE4F224F}" type="presParOf" srcId="{6F6C358D-D74E-4315-91E8-A91FA9E6ACCC}" destId="{CEFA8B7D-F4F5-4E1C-8882-B69DD66B7EEA}" srcOrd="0" destOrd="0" presId="urn:microsoft.com/office/officeart/2005/8/layout/radial4"/>
    <dgm:cxn modelId="{398B8114-C5D6-46A7-8B37-EB8FFD3EFB4F}" type="presParOf" srcId="{6F6C358D-D74E-4315-91E8-A91FA9E6ACCC}" destId="{95612ABE-6995-44E4-AE40-8FB28BD71E78}" srcOrd="1" destOrd="0" presId="urn:microsoft.com/office/officeart/2005/8/layout/radial4"/>
    <dgm:cxn modelId="{822CC11D-2C83-4964-9FF3-9363305FFC23}" type="presParOf" srcId="{6F6C358D-D74E-4315-91E8-A91FA9E6ACCC}" destId="{C4389B31-6B14-4834-9DA2-57A590013D80}" srcOrd="2" destOrd="0" presId="urn:microsoft.com/office/officeart/2005/8/layout/radial4"/>
    <dgm:cxn modelId="{8FA80B8F-0AA6-4038-AD63-A09A268317B8}" type="presParOf" srcId="{6F6C358D-D74E-4315-91E8-A91FA9E6ACCC}" destId="{97127E27-380D-4D54-AD7F-54E132071182}" srcOrd="3" destOrd="0" presId="urn:microsoft.com/office/officeart/2005/8/layout/radial4"/>
    <dgm:cxn modelId="{7311F42E-B745-4472-B0C5-9DA67C1A81CE}" type="presParOf" srcId="{6F6C358D-D74E-4315-91E8-A91FA9E6ACCC}" destId="{0383F4EF-34F5-4105-AC25-F9950C5075D0}" srcOrd="4" destOrd="0" presId="urn:microsoft.com/office/officeart/2005/8/layout/radial4"/>
    <dgm:cxn modelId="{3344D1CF-2C61-42E5-823D-B42D2F529B29}" type="presParOf" srcId="{6F6C358D-D74E-4315-91E8-A91FA9E6ACCC}" destId="{C55FF46B-1787-4D19-BC23-FBBDB35B0885}" srcOrd="5" destOrd="0" presId="urn:microsoft.com/office/officeart/2005/8/layout/radial4"/>
    <dgm:cxn modelId="{1CFFCF72-8B59-40C9-BEF2-E26FE76CAE1D}" type="presParOf" srcId="{6F6C358D-D74E-4315-91E8-A91FA9E6ACCC}" destId="{4D236A52-46DD-4F46-AA1B-A96A0AEDC0A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15350B-5850-4771-AC58-D6609638C98E}" type="doc">
      <dgm:prSet loTypeId="urn:microsoft.com/office/officeart/2005/8/layout/radial3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99E3BC-DF61-4B50-9812-A995BD72EF01}">
      <dgm:prSet phldrT="[Text]"/>
      <dgm:spPr/>
      <dgm:t>
        <a:bodyPr/>
        <a:lstStyle/>
        <a:p>
          <a:r>
            <a:rPr lang="en-US" dirty="0" smtClean="0"/>
            <a:t>Union</a:t>
          </a:r>
          <a:endParaRPr lang="en-US" dirty="0"/>
        </a:p>
      </dgm:t>
    </dgm:pt>
    <dgm:pt modelId="{FE23C686-2EEA-4796-8297-C42670EB460F}" type="parTrans" cxnId="{9B6FF851-A67F-4695-8346-9BBC50E32B62}">
      <dgm:prSet/>
      <dgm:spPr/>
      <dgm:t>
        <a:bodyPr/>
        <a:lstStyle/>
        <a:p>
          <a:endParaRPr lang="en-US"/>
        </a:p>
      </dgm:t>
    </dgm:pt>
    <dgm:pt modelId="{CE6BBC6C-8AFE-476C-AACF-D1EF28AAC449}" type="sibTrans" cxnId="{9B6FF851-A67F-4695-8346-9BBC50E32B62}">
      <dgm:prSet/>
      <dgm:spPr/>
      <dgm:t>
        <a:bodyPr/>
        <a:lstStyle/>
        <a:p>
          <a:endParaRPr lang="en-US"/>
        </a:p>
      </dgm:t>
    </dgm:pt>
    <dgm:pt modelId="{491D6A0D-DA40-4CFD-BCE9-73444EC2FDC8}">
      <dgm:prSet phldrT="[Text]"/>
      <dgm:spPr/>
      <dgm:t>
        <a:bodyPr/>
        <a:lstStyle/>
        <a:p>
          <a:r>
            <a:rPr lang="en-US" dirty="0" smtClean="0"/>
            <a:t>Strikes</a:t>
          </a:r>
          <a:endParaRPr lang="en-US" dirty="0"/>
        </a:p>
      </dgm:t>
    </dgm:pt>
    <dgm:pt modelId="{7FE34A7F-4996-4728-9709-894FA2571BAC}" type="parTrans" cxnId="{4D18280C-A171-4994-8F9F-22CBB5ABD23A}">
      <dgm:prSet/>
      <dgm:spPr/>
      <dgm:t>
        <a:bodyPr/>
        <a:lstStyle/>
        <a:p>
          <a:endParaRPr lang="en-US"/>
        </a:p>
      </dgm:t>
    </dgm:pt>
    <dgm:pt modelId="{5BC86530-21D1-4ED4-BAFA-70D2AE151C0A}" type="sibTrans" cxnId="{4D18280C-A171-4994-8F9F-22CBB5ABD23A}">
      <dgm:prSet/>
      <dgm:spPr/>
      <dgm:t>
        <a:bodyPr/>
        <a:lstStyle/>
        <a:p>
          <a:endParaRPr lang="en-US"/>
        </a:p>
      </dgm:t>
    </dgm:pt>
    <dgm:pt modelId="{ED434090-669B-4273-B92D-EF58F9522755}">
      <dgm:prSet phldrT="[Text]"/>
      <dgm:spPr/>
      <dgm:t>
        <a:bodyPr/>
        <a:lstStyle/>
        <a:p>
          <a:r>
            <a:rPr lang="en-US" dirty="0" smtClean="0"/>
            <a:t>Picketing</a:t>
          </a:r>
          <a:endParaRPr lang="en-US" dirty="0"/>
        </a:p>
      </dgm:t>
    </dgm:pt>
    <dgm:pt modelId="{7510C0DD-439A-40B8-80A2-59EA19FCA0CF}" type="parTrans" cxnId="{9F09D142-1DD2-4ECC-B5B4-2A1911359553}">
      <dgm:prSet/>
      <dgm:spPr/>
      <dgm:t>
        <a:bodyPr/>
        <a:lstStyle/>
        <a:p>
          <a:endParaRPr lang="en-US"/>
        </a:p>
      </dgm:t>
    </dgm:pt>
    <dgm:pt modelId="{FE617704-F068-415B-9409-4921CDF08BB3}" type="sibTrans" cxnId="{9F09D142-1DD2-4ECC-B5B4-2A1911359553}">
      <dgm:prSet/>
      <dgm:spPr/>
      <dgm:t>
        <a:bodyPr/>
        <a:lstStyle/>
        <a:p>
          <a:endParaRPr lang="en-US"/>
        </a:p>
      </dgm:t>
    </dgm:pt>
    <dgm:pt modelId="{86B2F009-6117-4475-A8A9-CAD31235ACBF}">
      <dgm:prSet phldrT="[Text]"/>
      <dgm:spPr/>
      <dgm:t>
        <a:bodyPr/>
        <a:lstStyle/>
        <a:p>
          <a:r>
            <a:rPr lang="en-US" dirty="0" smtClean="0"/>
            <a:t>Coordinated Campaigns</a:t>
          </a:r>
          <a:endParaRPr lang="en-US" dirty="0"/>
        </a:p>
      </dgm:t>
    </dgm:pt>
    <dgm:pt modelId="{32F86CFD-20FC-4B02-B9A5-E4848BB8EB64}" type="parTrans" cxnId="{929C62EC-39B8-4031-B02B-0642A3CC38B2}">
      <dgm:prSet/>
      <dgm:spPr/>
      <dgm:t>
        <a:bodyPr/>
        <a:lstStyle/>
        <a:p>
          <a:endParaRPr lang="en-US"/>
        </a:p>
      </dgm:t>
    </dgm:pt>
    <dgm:pt modelId="{72FFA70B-5047-4F8E-A2E7-F4A6945951A3}" type="sibTrans" cxnId="{929C62EC-39B8-4031-B02B-0642A3CC38B2}">
      <dgm:prSet/>
      <dgm:spPr/>
      <dgm:t>
        <a:bodyPr/>
        <a:lstStyle/>
        <a:p>
          <a:endParaRPr lang="en-US"/>
        </a:p>
      </dgm:t>
    </dgm:pt>
    <dgm:pt modelId="{0E2BD982-F440-41CA-851D-05F15E33B3CF}">
      <dgm:prSet phldrT="[Text]"/>
      <dgm:spPr/>
      <dgm:t>
        <a:bodyPr/>
        <a:lstStyle/>
        <a:p>
          <a:r>
            <a:rPr lang="en-US" dirty="0" smtClean="0"/>
            <a:t>Boycotts</a:t>
          </a:r>
          <a:endParaRPr lang="en-US" dirty="0"/>
        </a:p>
      </dgm:t>
    </dgm:pt>
    <dgm:pt modelId="{9F7CCE71-E6C5-4E63-B803-8D5198502E66}" type="parTrans" cxnId="{A280F5A9-990B-4FBB-A180-0C2A5C2165DB}">
      <dgm:prSet/>
      <dgm:spPr/>
      <dgm:t>
        <a:bodyPr/>
        <a:lstStyle/>
        <a:p>
          <a:endParaRPr lang="en-US"/>
        </a:p>
      </dgm:t>
    </dgm:pt>
    <dgm:pt modelId="{6D73D30C-930F-4CC2-8BA9-C0FC2E30D231}" type="sibTrans" cxnId="{A280F5A9-990B-4FBB-A180-0C2A5C2165DB}">
      <dgm:prSet/>
      <dgm:spPr/>
      <dgm:t>
        <a:bodyPr/>
        <a:lstStyle/>
        <a:p>
          <a:endParaRPr lang="en-US"/>
        </a:p>
      </dgm:t>
    </dgm:pt>
    <dgm:pt modelId="{F4173380-33B9-4E96-B927-5B3AED5BE67F}" type="pres">
      <dgm:prSet presAssocID="{E415350B-5850-4771-AC58-D6609638C98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31F1E7-898E-4994-BA15-5399C7344546}" type="pres">
      <dgm:prSet presAssocID="{E415350B-5850-4771-AC58-D6609638C98E}" presName="radial" presStyleCnt="0">
        <dgm:presLayoutVars>
          <dgm:animLvl val="ctr"/>
        </dgm:presLayoutVars>
      </dgm:prSet>
      <dgm:spPr/>
    </dgm:pt>
    <dgm:pt modelId="{52BB7538-9813-442D-9CB1-9A7284A1E66B}" type="pres">
      <dgm:prSet presAssocID="{BA99E3BC-DF61-4B50-9812-A995BD72EF01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08CE9E54-46F0-4A52-A4B4-8B9A11877E71}" type="pres">
      <dgm:prSet presAssocID="{491D6A0D-DA40-4CFD-BCE9-73444EC2FDC8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356B1F-8926-4F30-8814-4A8DA2FE9E6A}" type="pres">
      <dgm:prSet presAssocID="{ED434090-669B-4273-B92D-EF58F9522755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DC427-6C4D-4D8D-BA5F-2BDD8A61194A}" type="pres">
      <dgm:prSet presAssocID="{86B2F009-6117-4475-A8A9-CAD31235ACBF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EBC92-0D36-480E-B368-2BB38368F44B}" type="pres">
      <dgm:prSet presAssocID="{0E2BD982-F440-41CA-851D-05F15E33B3CF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0BE7A1-D19B-48CF-94DC-07847E72B4CC}" type="presOf" srcId="{86B2F009-6117-4475-A8A9-CAD31235ACBF}" destId="{221DC427-6C4D-4D8D-BA5F-2BDD8A61194A}" srcOrd="0" destOrd="0" presId="urn:microsoft.com/office/officeart/2005/8/layout/radial3"/>
    <dgm:cxn modelId="{BD5DC826-365F-4EDA-B926-5D4E66DF722D}" type="presOf" srcId="{BA99E3BC-DF61-4B50-9812-A995BD72EF01}" destId="{52BB7538-9813-442D-9CB1-9A7284A1E66B}" srcOrd="0" destOrd="0" presId="urn:microsoft.com/office/officeart/2005/8/layout/radial3"/>
    <dgm:cxn modelId="{9B6FF851-A67F-4695-8346-9BBC50E32B62}" srcId="{E415350B-5850-4771-AC58-D6609638C98E}" destId="{BA99E3BC-DF61-4B50-9812-A995BD72EF01}" srcOrd="0" destOrd="0" parTransId="{FE23C686-2EEA-4796-8297-C42670EB460F}" sibTransId="{CE6BBC6C-8AFE-476C-AACF-D1EF28AAC449}"/>
    <dgm:cxn modelId="{9F09D142-1DD2-4ECC-B5B4-2A1911359553}" srcId="{BA99E3BC-DF61-4B50-9812-A995BD72EF01}" destId="{ED434090-669B-4273-B92D-EF58F9522755}" srcOrd="1" destOrd="0" parTransId="{7510C0DD-439A-40B8-80A2-59EA19FCA0CF}" sibTransId="{FE617704-F068-415B-9409-4921CDF08BB3}"/>
    <dgm:cxn modelId="{4F5F5B24-482E-4873-895B-FDDA946C9866}" type="presOf" srcId="{0E2BD982-F440-41CA-851D-05F15E33B3CF}" destId="{78EEBC92-0D36-480E-B368-2BB38368F44B}" srcOrd="0" destOrd="0" presId="urn:microsoft.com/office/officeart/2005/8/layout/radial3"/>
    <dgm:cxn modelId="{BB086B6D-8CC1-44EA-8263-CB6F2E25C9F7}" type="presOf" srcId="{E415350B-5850-4771-AC58-D6609638C98E}" destId="{F4173380-33B9-4E96-B927-5B3AED5BE67F}" srcOrd="0" destOrd="0" presId="urn:microsoft.com/office/officeart/2005/8/layout/radial3"/>
    <dgm:cxn modelId="{929C62EC-39B8-4031-B02B-0642A3CC38B2}" srcId="{BA99E3BC-DF61-4B50-9812-A995BD72EF01}" destId="{86B2F009-6117-4475-A8A9-CAD31235ACBF}" srcOrd="2" destOrd="0" parTransId="{32F86CFD-20FC-4B02-B9A5-E4848BB8EB64}" sibTransId="{72FFA70B-5047-4F8E-A2E7-F4A6945951A3}"/>
    <dgm:cxn modelId="{4D18280C-A171-4994-8F9F-22CBB5ABD23A}" srcId="{BA99E3BC-DF61-4B50-9812-A995BD72EF01}" destId="{491D6A0D-DA40-4CFD-BCE9-73444EC2FDC8}" srcOrd="0" destOrd="0" parTransId="{7FE34A7F-4996-4728-9709-894FA2571BAC}" sibTransId="{5BC86530-21D1-4ED4-BAFA-70D2AE151C0A}"/>
    <dgm:cxn modelId="{A280F5A9-990B-4FBB-A180-0C2A5C2165DB}" srcId="{BA99E3BC-DF61-4B50-9812-A995BD72EF01}" destId="{0E2BD982-F440-41CA-851D-05F15E33B3CF}" srcOrd="3" destOrd="0" parTransId="{9F7CCE71-E6C5-4E63-B803-8D5198502E66}" sibTransId="{6D73D30C-930F-4CC2-8BA9-C0FC2E30D231}"/>
    <dgm:cxn modelId="{FB07BBE6-EB1B-4BB1-963A-B66912BD1D9E}" type="presOf" srcId="{ED434090-669B-4273-B92D-EF58F9522755}" destId="{DB356B1F-8926-4F30-8814-4A8DA2FE9E6A}" srcOrd="0" destOrd="0" presId="urn:microsoft.com/office/officeart/2005/8/layout/radial3"/>
    <dgm:cxn modelId="{AF5E972E-D37A-49BF-92C4-C884EB84BB45}" type="presOf" srcId="{491D6A0D-DA40-4CFD-BCE9-73444EC2FDC8}" destId="{08CE9E54-46F0-4A52-A4B4-8B9A11877E71}" srcOrd="0" destOrd="0" presId="urn:microsoft.com/office/officeart/2005/8/layout/radial3"/>
    <dgm:cxn modelId="{96476DAD-E112-415B-90FB-E02B04662873}" type="presParOf" srcId="{F4173380-33B9-4E96-B927-5B3AED5BE67F}" destId="{C431F1E7-898E-4994-BA15-5399C7344546}" srcOrd="0" destOrd="0" presId="urn:microsoft.com/office/officeart/2005/8/layout/radial3"/>
    <dgm:cxn modelId="{DA705CAB-47C6-4D19-B42E-ECAC89C54B5B}" type="presParOf" srcId="{C431F1E7-898E-4994-BA15-5399C7344546}" destId="{52BB7538-9813-442D-9CB1-9A7284A1E66B}" srcOrd="0" destOrd="0" presId="urn:microsoft.com/office/officeart/2005/8/layout/radial3"/>
    <dgm:cxn modelId="{5B07E5FC-13CB-4A1E-8F57-1604116C9FE8}" type="presParOf" srcId="{C431F1E7-898E-4994-BA15-5399C7344546}" destId="{08CE9E54-46F0-4A52-A4B4-8B9A11877E71}" srcOrd="1" destOrd="0" presId="urn:microsoft.com/office/officeart/2005/8/layout/radial3"/>
    <dgm:cxn modelId="{0056F4D8-2B1E-4D97-8667-0724C8D21F2D}" type="presParOf" srcId="{C431F1E7-898E-4994-BA15-5399C7344546}" destId="{DB356B1F-8926-4F30-8814-4A8DA2FE9E6A}" srcOrd="2" destOrd="0" presId="urn:microsoft.com/office/officeart/2005/8/layout/radial3"/>
    <dgm:cxn modelId="{2C7E87D3-AEDD-43AA-BF99-910DDEF6F78A}" type="presParOf" srcId="{C431F1E7-898E-4994-BA15-5399C7344546}" destId="{221DC427-6C4D-4D8D-BA5F-2BDD8A61194A}" srcOrd="3" destOrd="0" presId="urn:microsoft.com/office/officeart/2005/8/layout/radial3"/>
    <dgm:cxn modelId="{FF6C5096-C10D-4EF0-ABAE-A833D58C67DC}" type="presParOf" srcId="{C431F1E7-898E-4994-BA15-5399C7344546}" destId="{78EEBC92-0D36-480E-B368-2BB38368F44B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35355C-9280-483E-A4CD-062E3D9C5E5A}" type="doc">
      <dgm:prSet loTypeId="urn:microsoft.com/office/officeart/2005/8/layout/arrow5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20C1648-FDB5-4506-A5B7-D709E62C661E}">
      <dgm:prSet phldrT="[Text]"/>
      <dgm:spPr/>
      <dgm:t>
        <a:bodyPr/>
        <a:lstStyle/>
        <a:p>
          <a:r>
            <a:rPr lang="en-US" dirty="0" smtClean="0"/>
            <a:t>Management</a:t>
          </a:r>
          <a:endParaRPr lang="en-US" dirty="0"/>
        </a:p>
      </dgm:t>
    </dgm:pt>
    <dgm:pt modelId="{3F47E1A6-F022-4E7F-9883-5A0C653143CB}" type="parTrans" cxnId="{927BE3D1-70C5-41AD-94F1-A48AEE3168D7}">
      <dgm:prSet/>
      <dgm:spPr/>
      <dgm:t>
        <a:bodyPr/>
        <a:lstStyle/>
        <a:p>
          <a:endParaRPr lang="en-US"/>
        </a:p>
      </dgm:t>
    </dgm:pt>
    <dgm:pt modelId="{CF412DDC-57CC-45E7-BEE6-6C7ACF9B270E}" type="sibTrans" cxnId="{927BE3D1-70C5-41AD-94F1-A48AEE3168D7}">
      <dgm:prSet/>
      <dgm:spPr/>
      <dgm:t>
        <a:bodyPr/>
        <a:lstStyle/>
        <a:p>
          <a:endParaRPr lang="en-US"/>
        </a:p>
      </dgm:t>
    </dgm:pt>
    <dgm:pt modelId="{03195130-C10D-4B0C-8EFA-9973EADF6AA5}">
      <dgm:prSet phldrT="[Text]"/>
      <dgm:spPr/>
      <dgm:t>
        <a:bodyPr/>
        <a:lstStyle/>
        <a:p>
          <a:r>
            <a:rPr lang="en-US" dirty="0" smtClean="0"/>
            <a:t>Unions</a:t>
          </a:r>
          <a:endParaRPr lang="en-US" dirty="0"/>
        </a:p>
      </dgm:t>
    </dgm:pt>
    <dgm:pt modelId="{AED5E135-EAA5-45AF-9DBB-E5F9291674C8}" type="parTrans" cxnId="{5A343C8B-A0BC-4FF7-8C29-349813392F1D}">
      <dgm:prSet/>
      <dgm:spPr/>
      <dgm:t>
        <a:bodyPr/>
        <a:lstStyle/>
        <a:p>
          <a:endParaRPr lang="en-US"/>
        </a:p>
      </dgm:t>
    </dgm:pt>
    <dgm:pt modelId="{6FFC6321-65EF-4BA6-9038-CA6EF2B2B5A6}" type="sibTrans" cxnId="{5A343C8B-A0BC-4FF7-8C29-349813392F1D}">
      <dgm:prSet/>
      <dgm:spPr/>
      <dgm:t>
        <a:bodyPr/>
        <a:lstStyle/>
        <a:p>
          <a:endParaRPr lang="en-US"/>
        </a:p>
      </dgm:t>
    </dgm:pt>
    <dgm:pt modelId="{140BB0EE-CE75-4594-9CD0-E52BFDC1F051}" type="pres">
      <dgm:prSet presAssocID="{6F35355C-9280-483E-A4CD-062E3D9C5E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5B4093-2ABD-4070-8FB1-DB0CAD4F2DA2}" type="pres">
      <dgm:prSet presAssocID="{220C1648-FDB5-4506-A5B7-D709E62C661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108BA-1708-4B4C-A71E-C6D8AF216773}" type="pres">
      <dgm:prSet presAssocID="{03195130-C10D-4B0C-8EFA-9973EADF6AA5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2984DC-7EC3-4296-B7B9-C2E7DDA26D5F}" type="presOf" srcId="{6F35355C-9280-483E-A4CD-062E3D9C5E5A}" destId="{140BB0EE-CE75-4594-9CD0-E52BFDC1F051}" srcOrd="0" destOrd="0" presId="urn:microsoft.com/office/officeart/2005/8/layout/arrow5"/>
    <dgm:cxn modelId="{927BE3D1-70C5-41AD-94F1-A48AEE3168D7}" srcId="{6F35355C-9280-483E-A4CD-062E3D9C5E5A}" destId="{220C1648-FDB5-4506-A5B7-D709E62C661E}" srcOrd="0" destOrd="0" parTransId="{3F47E1A6-F022-4E7F-9883-5A0C653143CB}" sibTransId="{CF412DDC-57CC-45E7-BEE6-6C7ACF9B270E}"/>
    <dgm:cxn modelId="{5A343C8B-A0BC-4FF7-8C29-349813392F1D}" srcId="{6F35355C-9280-483E-A4CD-062E3D9C5E5A}" destId="{03195130-C10D-4B0C-8EFA-9973EADF6AA5}" srcOrd="1" destOrd="0" parTransId="{AED5E135-EAA5-45AF-9DBB-E5F9291674C8}" sibTransId="{6FFC6321-65EF-4BA6-9038-CA6EF2B2B5A6}"/>
    <dgm:cxn modelId="{BDB47A75-CE56-4AC2-8924-1E1043071EF9}" type="presOf" srcId="{03195130-C10D-4B0C-8EFA-9973EADF6AA5}" destId="{2FD108BA-1708-4B4C-A71E-C6D8AF216773}" srcOrd="0" destOrd="0" presId="urn:microsoft.com/office/officeart/2005/8/layout/arrow5"/>
    <dgm:cxn modelId="{515758A2-4785-40BA-9E5A-227BEED7053C}" type="presOf" srcId="{220C1648-FDB5-4506-A5B7-D709E62C661E}" destId="{5B5B4093-2ABD-4070-8FB1-DB0CAD4F2DA2}" srcOrd="0" destOrd="0" presId="urn:microsoft.com/office/officeart/2005/8/layout/arrow5"/>
    <dgm:cxn modelId="{B19C7E74-A61C-4698-AE6F-308E0EDF817F}" type="presParOf" srcId="{140BB0EE-CE75-4594-9CD0-E52BFDC1F051}" destId="{5B5B4093-2ABD-4070-8FB1-DB0CAD4F2DA2}" srcOrd="0" destOrd="0" presId="urn:microsoft.com/office/officeart/2005/8/layout/arrow5"/>
    <dgm:cxn modelId="{94E97088-AEA4-4CBC-A667-3F149E3C08F3}" type="presParOf" srcId="{140BB0EE-CE75-4594-9CD0-E52BFDC1F051}" destId="{2FD108BA-1708-4B4C-A71E-C6D8AF21677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42DD5D-49B3-45AF-8909-1C636014F278}">
      <dsp:nvSpPr>
        <dsp:cNvPr id="0" name=""/>
        <dsp:cNvSpPr/>
      </dsp:nvSpPr>
      <dsp:spPr>
        <a:xfrm>
          <a:off x="0" y="0"/>
          <a:ext cx="1443632" cy="3124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Wage/Fringe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Benefits</a:t>
          </a:r>
          <a:endParaRPr lang="en-US" sz="1600" kern="1200" dirty="0"/>
        </a:p>
      </dsp:txBody>
      <dsp:txXfrm>
        <a:off x="0" y="1249680"/>
        <a:ext cx="1443632" cy="1249680"/>
      </dsp:txXfrm>
    </dsp:sp>
    <dsp:sp modelId="{5BCFE96D-AF3F-4E38-B477-4E95D78C00CB}">
      <dsp:nvSpPr>
        <dsp:cNvPr id="0" name=""/>
        <dsp:cNvSpPr/>
      </dsp:nvSpPr>
      <dsp:spPr>
        <a:xfrm>
          <a:off x="201637" y="187452"/>
          <a:ext cx="1040358" cy="10403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1A79893-3CF8-437E-A570-E07EB3D672D7}">
      <dsp:nvSpPr>
        <dsp:cNvPr id="0" name=""/>
        <dsp:cNvSpPr/>
      </dsp:nvSpPr>
      <dsp:spPr>
        <a:xfrm>
          <a:off x="1486941" y="0"/>
          <a:ext cx="1443632" cy="3124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Working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Conditions</a:t>
          </a:r>
          <a:endParaRPr lang="en-US" sz="1600" kern="1200" dirty="0"/>
        </a:p>
      </dsp:txBody>
      <dsp:txXfrm>
        <a:off x="1486941" y="1249680"/>
        <a:ext cx="1443632" cy="1249680"/>
      </dsp:txXfrm>
    </dsp:sp>
    <dsp:sp modelId="{8EC6D6DB-090F-4ED4-B5CF-66666CC7E1F4}">
      <dsp:nvSpPr>
        <dsp:cNvPr id="0" name=""/>
        <dsp:cNvSpPr/>
      </dsp:nvSpPr>
      <dsp:spPr>
        <a:xfrm>
          <a:off x="1688578" y="187452"/>
          <a:ext cx="1040358" cy="10403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0AC1159-28E3-4EA0-9DE5-1F9176FC873D}">
      <dsp:nvSpPr>
        <dsp:cNvPr id="0" name=""/>
        <dsp:cNvSpPr/>
      </dsp:nvSpPr>
      <dsp:spPr>
        <a:xfrm>
          <a:off x="2973883" y="0"/>
          <a:ext cx="1443632" cy="3124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Job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Security</a:t>
          </a:r>
          <a:endParaRPr lang="en-US" sz="1600" kern="1200" dirty="0"/>
        </a:p>
      </dsp:txBody>
      <dsp:txXfrm>
        <a:off x="2973883" y="1249680"/>
        <a:ext cx="1443632" cy="1249680"/>
      </dsp:txXfrm>
    </dsp:sp>
    <dsp:sp modelId="{7A13C9AD-DEAE-449E-B15C-1CE5D87C098E}">
      <dsp:nvSpPr>
        <dsp:cNvPr id="0" name=""/>
        <dsp:cNvSpPr/>
      </dsp:nvSpPr>
      <dsp:spPr>
        <a:xfrm>
          <a:off x="3175520" y="187452"/>
          <a:ext cx="1040358" cy="10403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CAE168C-BF59-4008-BBDB-EF530A2FF02A}">
      <dsp:nvSpPr>
        <dsp:cNvPr id="0" name=""/>
        <dsp:cNvSpPr/>
      </dsp:nvSpPr>
      <dsp:spPr>
        <a:xfrm>
          <a:off x="4460825" y="0"/>
          <a:ext cx="1443632" cy="3124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Security</a:t>
          </a:r>
          <a:endParaRPr lang="en-US" sz="1600" kern="1200" dirty="0"/>
        </a:p>
      </dsp:txBody>
      <dsp:txXfrm>
        <a:off x="4460825" y="1249680"/>
        <a:ext cx="1443632" cy="1249680"/>
      </dsp:txXfrm>
    </dsp:sp>
    <dsp:sp modelId="{21A76DBE-20EB-471F-BF3D-C8FFE8032A52}">
      <dsp:nvSpPr>
        <dsp:cNvPr id="0" name=""/>
        <dsp:cNvSpPr/>
      </dsp:nvSpPr>
      <dsp:spPr>
        <a:xfrm>
          <a:off x="4662462" y="187452"/>
          <a:ext cx="1040358" cy="10403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322172A-8DA1-44C8-BE42-F7C31C967102}">
      <dsp:nvSpPr>
        <dsp:cNvPr id="0" name=""/>
        <dsp:cNvSpPr/>
      </dsp:nvSpPr>
      <dsp:spPr>
        <a:xfrm>
          <a:off x="5947767" y="0"/>
          <a:ext cx="1443632" cy="3124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Grievance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Procedures</a:t>
          </a:r>
          <a:endParaRPr lang="en-US" sz="1600" kern="1200" dirty="0"/>
        </a:p>
      </dsp:txBody>
      <dsp:txXfrm>
        <a:off x="5947767" y="1249680"/>
        <a:ext cx="1443632" cy="1249680"/>
      </dsp:txXfrm>
    </dsp:sp>
    <dsp:sp modelId="{49C35172-0AEE-4C35-A2CD-8B217E10C030}">
      <dsp:nvSpPr>
        <dsp:cNvPr id="0" name=""/>
        <dsp:cNvSpPr/>
      </dsp:nvSpPr>
      <dsp:spPr>
        <a:xfrm>
          <a:off x="6149404" y="187452"/>
          <a:ext cx="1040358" cy="10403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B4F742-EF70-41A8-B16A-5C152E12670F}">
      <dsp:nvSpPr>
        <dsp:cNvPr id="0" name=""/>
        <dsp:cNvSpPr/>
      </dsp:nvSpPr>
      <dsp:spPr>
        <a:xfrm>
          <a:off x="295655" y="2499360"/>
          <a:ext cx="6800088" cy="468630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tint val="6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FA8B7D-F4F5-4E1C-8882-B69DD66B7EEA}">
      <dsp:nvSpPr>
        <dsp:cNvPr id="0" name=""/>
        <dsp:cNvSpPr/>
      </dsp:nvSpPr>
      <dsp:spPr>
        <a:xfrm>
          <a:off x="2909935" y="3246917"/>
          <a:ext cx="2409729" cy="240972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Contract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Negotiations</a:t>
          </a:r>
          <a:endParaRPr lang="en-US" sz="2300" kern="1200" dirty="0"/>
        </a:p>
      </dsp:txBody>
      <dsp:txXfrm>
        <a:off x="2909935" y="3246917"/>
        <a:ext cx="2409729" cy="2409729"/>
      </dsp:txXfrm>
    </dsp:sp>
    <dsp:sp modelId="{95612ABE-6995-44E4-AE40-8FB28BD71E78}">
      <dsp:nvSpPr>
        <dsp:cNvPr id="0" name=""/>
        <dsp:cNvSpPr/>
      </dsp:nvSpPr>
      <dsp:spPr>
        <a:xfrm rot="12900000">
          <a:off x="1021528" y="2712820"/>
          <a:ext cx="2200366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89B31-6B14-4834-9DA2-57A590013D80}">
      <dsp:nvSpPr>
        <dsp:cNvPr id="0" name=""/>
        <dsp:cNvSpPr/>
      </dsp:nvSpPr>
      <dsp:spPr>
        <a:xfrm>
          <a:off x="75872" y="1509470"/>
          <a:ext cx="2289243" cy="18313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Collective Bargaining</a:t>
          </a:r>
          <a:endParaRPr lang="en-US" sz="3200" kern="1200" dirty="0"/>
        </a:p>
      </dsp:txBody>
      <dsp:txXfrm>
        <a:off x="75872" y="1509470"/>
        <a:ext cx="2289243" cy="1831394"/>
      </dsp:txXfrm>
    </dsp:sp>
    <dsp:sp modelId="{97127E27-380D-4D54-AD7F-54E132071182}">
      <dsp:nvSpPr>
        <dsp:cNvPr id="0" name=""/>
        <dsp:cNvSpPr/>
      </dsp:nvSpPr>
      <dsp:spPr>
        <a:xfrm rot="16200000">
          <a:off x="3014616" y="1675284"/>
          <a:ext cx="2200366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-8269636"/>
            <a:satOff val="13411"/>
            <a:lumOff val="9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83F4EF-34F5-4105-AC25-F9950C5075D0}">
      <dsp:nvSpPr>
        <dsp:cNvPr id="0" name=""/>
        <dsp:cNvSpPr/>
      </dsp:nvSpPr>
      <dsp:spPr>
        <a:xfrm>
          <a:off x="2970178" y="2790"/>
          <a:ext cx="2289243" cy="1831394"/>
        </a:xfrm>
        <a:prstGeom prst="roundRect">
          <a:avLst>
            <a:gd name="adj" fmla="val 10000"/>
          </a:avLst>
        </a:prstGeom>
        <a:solidFill>
          <a:schemeClr val="accent3">
            <a:hueOff val="-8269636"/>
            <a:satOff val="13411"/>
            <a:lumOff val="9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Mediation</a:t>
          </a:r>
          <a:endParaRPr lang="en-US" sz="3200" kern="1200" dirty="0"/>
        </a:p>
      </dsp:txBody>
      <dsp:txXfrm>
        <a:off x="2970178" y="2790"/>
        <a:ext cx="2289243" cy="1831394"/>
      </dsp:txXfrm>
    </dsp:sp>
    <dsp:sp modelId="{C55FF46B-1787-4D19-BC23-FBBDB35B0885}">
      <dsp:nvSpPr>
        <dsp:cNvPr id="0" name=""/>
        <dsp:cNvSpPr/>
      </dsp:nvSpPr>
      <dsp:spPr>
        <a:xfrm rot="19500000">
          <a:off x="5007705" y="2712820"/>
          <a:ext cx="2200366" cy="68677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36A52-46DD-4F46-AA1B-A96A0AEDC0A1}">
      <dsp:nvSpPr>
        <dsp:cNvPr id="0" name=""/>
        <dsp:cNvSpPr/>
      </dsp:nvSpPr>
      <dsp:spPr>
        <a:xfrm>
          <a:off x="5864484" y="1509470"/>
          <a:ext cx="2289243" cy="1831394"/>
        </a:xfrm>
        <a:prstGeom prst="roundRect">
          <a:avLst>
            <a:gd name="adj" fmla="val 10000"/>
          </a:avLst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Arbitration</a:t>
          </a:r>
          <a:endParaRPr lang="en-US" sz="3200" kern="1200" dirty="0"/>
        </a:p>
      </dsp:txBody>
      <dsp:txXfrm>
        <a:off x="5864484" y="1509470"/>
        <a:ext cx="2289243" cy="18313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BB7538-9813-442D-9CB1-9A7284A1E66B}">
      <dsp:nvSpPr>
        <dsp:cNvPr id="0" name=""/>
        <dsp:cNvSpPr/>
      </dsp:nvSpPr>
      <dsp:spPr>
        <a:xfrm>
          <a:off x="2669976" y="1526976"/>
          <a:ext cx="3804046" cy="38040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alpha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Union</a:t>
          </a:r>
          <a:endParaRPr lang="en-US" sz="6500" kern="1200" dirty="0"/>
        </a:p>
      </dsp:txBody>
      <dsp:txXfrm>
        <a:off x="2669976" y="1526976"/>
        <a:ext cx="3804046" cy="3804046"/>
      </dsp:txXfrm>
    </dsp:sp>
    <dsp:sp modelId="{08CE9E54-46F0-4A52-A4B4-8B9A11877E71}">
      <dsp:nvSpPr>
        <dsp:cNvPr id="0" name=""/>
        <dsp:cNvSpPr/>
      </dsp:nvSpPr>
      <dsp:spPr>
        <a:xfrm>
          <a:off x="3620988" y="679"/>
          <a:ext cx="1902023" cy="190202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1687997"/>
                <a:satOff val="625"/>
                <a:lumOff val="1912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1687997"/>
                <a:satOff val="625"/>
                <a:lumOff val="1912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1687997"/>
                <a:satOff val="625"/>
                <a:lumOff val="1912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alpha val="50000"/>
              <a:hueOff val="1687997"/>
              <a:satOff val="625"/>
              <a:lumOff val="1912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Strikes</a:t>
          </a:r>
          <a:endParaRPr lang="en-US" sz="1800" kern="1200" dirty="0"/>
        </a:p>
      </dsp:txBody>
      <dsp:txXfrm>
        <a:off x="3620988" y="679"/>
        <a:ext cx="1902023" cy="1902023"/>
      </dsp:txXfrm>
    </dsp:sp>
    <dsp:sp modelId="{DB356B1F-8926-4F30-8814-4A8DA2FE9E6A}">
      <dsp:nvSpPr>
        <dsp:cNvPr id="0" name=""/>
        <dsp:cNvSpPr/>
      </dsp:nvSpPr>
      <dsp:spPr>
        <a:xfrm>
          <a:off x="6098297" y="2477988"/>
          <a:ext cx="1902023" cy="190202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3375995"/>
                <a:satOff val="1250"/>
                <a:lumOff val="3823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3375995"/>
                <a:satOff val="1250"/>
                <a:lumOff val="3823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3375995"/>
                <a:satOff val="1250"/>
                <a:lumOff val="3823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alpha val="50000"/>
              <a:hueOff val="3375995"/>
              <a:satOff val="1250"/>
              <a:lumOff val="3823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Picketing</a:t>
          </a:r>
          <a:endParaRPr lang="en-US" sz="1800" kern="1200" dirty="0"/>
        </a:p>
      </dsp:txBody>
      <dsp:txXfrm>
        <a:off x="6098297" y="2477988"/>
        <a:ext cx="1902023" cy="1902023"/>
      </dsp:txXfrm>
    </dsp:sp>
    <dsp:sp modelId="{221DC427-6C4D-4D8D-BA5F-2BDD8A61194A}">
      <dsp:nvSpPr>
        <dsp:cNvPr id="0" name=""/>
        <dsp:cNvSpPr/>
      </dsp:nvSpPr>
      <dsp:spPr>
        <a:xfrm>
          <a:off x="3620988" y="4955297"/>
          <a:ext cx="1902023" cy="190202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5063992"/>
                <a:satOff val="1876"/>
                <a:lumOff val="5735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5063992"/>
                <a:satOff val="1876"/>
                <a:lumOff val="5735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5063992"/>
                <a:satOff val="1876"/>
                <a:lumOff val="573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alpha val="50000"/>
              <a:hueOff val="5063992"/>
              <a:satOff val="1876"/>
              <a:lumOff val="5735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Coordinated Campaigns</a:t>
          </a:r>
          <a:endParaRPr lang="en-US" sz="1800" kern="1200" dirty="0"/>
        </a:p>
      </dsp:txBody>
      <dsp:txXfrm>
        <a:off x="3620988" y="4955297"/>
        <a:ext cx="1902023" cy="1902023"/>
      </dsp:txXfrm>
    </dsp:sp>
    <dsp:sp modelId="{78EEBC92-0D36-480E-B368-2BB38368F44B}">
      <dsp:nvSpPr>
        <dsp:cNvPr id="0" name=""/>
        <dsp:cNvSpPr/>
      </dsp:nvSpPr>
      <dsp:spPr>
        <a:xfrm>
          <a:off x="1143679" y="2477988"/>
          <a:ext cx="1902023" cy="190202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6751989"/>
                <a:satOff val="2501"/>
                <a:lumOff val="7646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6751989"/>
                <a:satOff val="2501"/>
                <a:lumOff val="7646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6751989"/>
                <a:satOff val="2501"/>
                <a:lumOff val="7646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alpha val="50000"/>
              <a:hueOff val="6751989"/>
              <a:satOff val="2501"/>
              <a:lumOff val="7646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Boycotts</a:t>
          </a:r>
          <a:endParaRPr lang="en-US" sz="1800" kern="1200" dirty="0"/>
        </a:p>
      </dsp:txBody>
      <dsp:txXfrm>
        <a:off x="1143679" y="2477988"/>
        <a:ext cx="1902023" cy="190202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5B4093-2ABD-4070-8FB1-DB0CAD4F2DA2}">
      <dsp:nvSpPr>
        <dsp:cNvPr id="0" name=""/>
        <dsp:cNvSpPr/>
      </dsp:nvSpPr>
      <dsp:spPr>
        <a:xfrm rot="16200000">
          <a:off x="1824" y="496"/>
          <a:ext cx="4063007" cy="406300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Management</a:t>
          </a:r>
          <a:endParaRPr lang="en-US" sz="3800" kern="1200" dirty="0"/>
        </a:p>
      </dsp:txBody>
      <dsp:txXfrm rot="16200000">
        <a:off x="1824" y="496"/>
        <a:ext cx="4063007" cy="4063007"/>
      </dsp:txXfrm>
    </dsp:sp>
    <dsp:sp modelId="{2FD108BA-1708-4B4C-A71E-C6D8AF216773}">
      <dsp:nvSpPr>
        <dsp:cNvPr id="0" name=""/>
        <dsp:cNvSpPr/>
      </dsp:nvSpPr>
      <dsp:spPr>
        <a:xfrm rot="5400000">
          <a:off x="5079167" y="496"/>
          <a:ext cx="4063007" cy="406300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-16539272"/>
                <a:satOff val="26822"/>
                <a:lumOff val="197"/>
                <a:alphaOff val="0"/>
                <a:tint val="43000"/>
                <a:satMod val="165000"/>
              </a:schemeClr>
            </a:gs>
            <a:gs pos="55000">
              <a:schemeClr val="accent3">
                <a:hueOff val="-16539272"/>
                <a:satOff val="26822"/>
                <a:lumOff val="197"/>
                <a:alphaOff val="0"/>
                <a:tint val="83000"/>
                <a:satMod val="155000"/>
              </a:schemeClr>
            </a:gs>
            <a:gs pos="100000">
              <a:schemeClr val="accent3">
                <a:hueOff val="-16539272"/>
                <a:satOff val="26822"/>
                <a:lumOff val="197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-16539272"/>
              <a:satOff val="26822"/>
              <a:lumOff val="197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Unions</a:t>
          </a:r>
          <a:endParaRPr lang="en-US" sz="3800" kern="1200" dirty="0"/>
        </a:p>
      </dsp:txBody>
      <dsp:txXfrm rot="5400000">
        <a:off x="5079167" y="496"/>
        <a:ext cx="4063007" cy="4063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EC88B-D1C3-4318-9669-4B87C804A89A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6B5D0-5A18-4200-8493-6C8FAE433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8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6B5D0-5A18-4200-8493-6C8FAE4330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0810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95AA685-EB0A-4928-B2E0-AB8F665455E3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6675D3B-B0F4-456D-9C42-449D0E2C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wmf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w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Take out your articles.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Place your name at the top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Staple if necessary.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Have them ready for discussion!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Boycott</a:t>
            </a:r>
          </a:p>
          <a:p>
            <a:pPr lvl="1"/>
            <a:r>
              <a:rPr lang="en-US" dirty="0" smtClean="0"/>
              <a:t>An organized effort to stop purchases of a firms products</a:t>
            </a:r>
          </a:p>
          <a:p>
            <a:pPr lvl="1"/>
            <a:endParaRPr lang="en-US" dirty="0"/>
          </a:p>
          <a:p>
            <a:r>
              <a:rPr lang="en-US" dirty="0" smtClean="0"/>
              <a:t>Secondary Boycott</a:t>
            </a:r>
          </a:p>
          <a:p>
            <a:pPr lvl="1"/>
            <a:r>
              <a:rPr lang="en-US" dirty="0" smtClean="0"/>
              <a:t>A refusal to boy the goods or services of any firm that does business with a company whose employees are on strike.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" y="9906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Boycotts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685800"/>
            <a:ext cx="64508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MANAGEMENT </a:t>
            </a:r>
          </a:p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RESPONSES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0" y="2794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inus 5"/>
          <p:cNvSpPr/>
          <p:nvPr/>
        </p:nvSpPr>
        <p:spPr>
          <a:xfrm rot="5400000">
            <a:off x="1943100" y="4229100"/>
            <a:ext cx="5181600" cy="1143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Picket Line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38200"/>
            <a:ext cx="915174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Replacement Workers, Lockouts, </a:t>
            </a:r>
          </a:p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and Injunctions 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2874" y="44196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454" y="2590800"/>
            <a:ext cx="17907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97730"/>
            <a:ext cx="2721244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9858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Wisconsin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Present your article to the class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Identify key points highlighted by the author, and also include your personal feelings on the matter!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Everyone must participate!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Unions and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Contract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major issues discussed between workers and employers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3429000"/>
          <a:ext cx="7391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60198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Labor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Documents and Settings\Mike\Local Settings\Temporary Internet Files\Content.IE5\E1PYVYWP\MP910216475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3581400"/>
            <a:ext cx="1143000" cy="114300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62200" y="3581400"/>
            <a:ext cx="1066800" cy="1143000"/>
          </a:xfrm>
          <a:prstGeom prst="rect">
            <a:avLst/>
          </a:prstGeom>
          <a:noFill/>
        </p:spPr>
      </p:pic>
      <p:pic>
        <p:nvPicPr>
          <p:cNvPr id="1029" name="Picture 5" descr="C:\Documents and Settings\Mike\Local Settings\Temporary Internet Files\Content.IE5\NC2ULV46\MC900431534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3581400"/>
            <a:ext cx="1143000" cy="1099718"/>
          </a:xfrm>
          <a:prstGeom prst="rect">
            <a:avLst/>
          </a:prstGeom>
          <a:noFill/>
        </p:spPr>
      </p:pic>
      <p:pic>
        <p:nvPicPr>
          <p:cNvPr id="1030" name="Picture 6" descr="C:\Documents and Settings\Mike\Local Settings\Temporary Internet Files\Content.IE5\E1PYVYWP\MC900048445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3581400"/>
            <a:ext cx="1371600" cy="1218286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05600" y="3581400"/>
            <a:ext cx="1266506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5B4F742-EF70-41A8-B16A-5C152E126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85B4F742-EF70-41A8-B16A-5C152E126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85B4F742-EF70-41A8-B16A-5C152E126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CFE96D-AF3F-4E38-B477-4E95D78C00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5BCFE96D-AF3F-4E38-B477-4E95D78C00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5BCFE96D-AF3F-4E38-B477-4E95D78C00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42DD5D-49B3-45AF-8909-1C636014F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A442DD5D-49B3-45AF-8909-1C636014F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A442DD5D-49B3-45AF-8909-1C636014F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C6D6DB-090F-4ED4-B5CF-66666CC7E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8EC6D6DB-090F-4ED4-B5CF-66666CC7E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8EC6D6DB-090F-4ED4-B5CF-66666CC7E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A79893-3CF8-437E-A570-E07EB3D67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31A79893-3CF8-437E-A570-E07EB3D67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31A79893-3CF8-437E-A570-E07EB3D67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13C9AD-DEAE-449E-B15C-1CE5D87C0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7A13C9AD-DEAE-449E-B15C-1CE5D87C0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7A13C9AD-DEAE-449E-B15C-1CE5D87C0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AC1159-28E3-4EA0-9DE5-1F9176FC8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40AC1159-28E3-4EA0-9DE5-1F9176FC8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40AC1159-28E3-4EA0-9DE5-1F9176FC8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1A76DBE-20EB-471F-BF3D-C8FFE8032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21A76DBE-20EB-471F-BF3D-C8FFE8032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21A76DBE-20EB-471F-BF3D-C8FFE8032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AE168C-BF59-4008-BBDB-EF530A2FF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DCAE168C-BF59-4008-BBDB-EF530A2FF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DCAE168C-BF59-4008-BBDB-EF530A2FF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C35172-0AEE-4C35-A2CD-8B217E10C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49C35172-0AEE-4C35-A2CD-8B217E10C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49C35172-0AEE-4C35-A2CD-8B217E10C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322172A-8DA1-44C8-BE42-F7C31C967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7322172A-8DA1-44C8-BE42-F7C31C967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7322172A-8DA1-44C8-BE42-F7C31C967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 and Fringe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Wage over time</a:t>
            </a:r>
          </a:p>
          <a:p>
            <a:endParaRPr lang="en-US" dirty="0"/>
          </a:p>
          <a:p>
            <a:r>
              <a:rPr lang="en-US" dirty="0" smtClean="0"/>
              <a:t>COLA </a:t>
            </a:r>
          </a:p>
          <a:p>
            <a:pPr lvl="1"/>
            <a:r>
              <a:rPr lang="en-US" dirty="0" smtClean="0"/>
              <a:t>Cost-of-living-adjustment</a:t>
            </a:r>
          </a:p>
          <a:p>
            <a:pPr lvl="1"/>
            <a:endParaRPr lang="en-US" dirty="0"/>
          </a:p>
          <a:p>
            <a:r>
              <a:rPr lang="en-US" dirty="0" smtClean="0"/>
              <a:t>Fringe Benefits</a:t>
            </a:r>
          </a:p>
          <a:p>
            <a:pPr lvl="1"/>
            <a:r>
              <a:rPr lang="en-US" dirty="0" smtClean="0"/>
              <a:t>Nonwage payments which include sick days, holidays, and vacation days.	</a:t>
            </a:r>
          </a:p>
          <a:p>
            <a:pPr lvl="2"/>
            <a:r>
              <a:rPr lang="en-US" dirty="0" smtClean="0"/>
              <a:t>Also includes health and life insurance as well as savings and retirement plans</a:t>
            </a:r>
            <a:endParaRPr lang="en-US" dirty="0"/>
          </a:p>
        </p:txBody>
      </p:sp>
      <p:pic>
        <p:nvPicPr>
          <p:cNvPr id="1026" name="Picture 2" descr="C:\Users\Michael\AppData\Local\Microsoft\Windows\Temporary Internet Files\Content.IE5\ITEMY92Y\MC90043476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908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\AppData\Local\Microsoft\Windows\Temporary Internet Files\Content.IE5\ITEMY92Y\MP90044248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65860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Conditions and Job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Descriptors for acceptable working conditions</a:t>
            </a:r>
          </a:p>
          <a:p>
            <a:pPr lvl="2"/>
            <a:r>
              <a:rPr lang="en-US" dirty="0" smtClean="0"/>
              <a:t>Clean, safe workplace</a:t>
            </a:r>
          </a:p>
          <a:p>
            <a:pPr lvl="2"/>
            <a:r>
              <a:rPr lang="en-US" dirty="0" smtClean="0"/>
              <a:t>Clearly defined responsibilities</a:t>
            </a:r>
          </a:p>
          <a:p>
            <a:pPr lvl="2"/>
            <a:r>
              <a:rPr lang="en-US" dirty="0" smtClean="0"/>
              <a:t>Reasonable working hours</a:t>
            </a:r>
          </a:p>
          <a:p>
            <a:pPr lvl="1"/>
            <a:endParaRPr lang="en-US" dirty="0"/>
          </a:p>
          <a:p>
            <a:r>
              <a:rPr lang="en-US" dirty="0" smtClean="0"/>
              <a:t>Job Security </a:t>
            </a:r>
          </a:p>
          <a:p>
            <a:pPr lvl="1"/>
            <a:r>
              <a:rPr lang="en-US" dirty="0" smtClean="0"/>
              <a:t>Legality</a:t>
            </a:r>
          </a:p>
          <a:p>
            <a:pPr lvl="2"/>
            <a:r>
              <a:rPr lang="en-US" dirty="0" smtClean="0"/>
              <a:t>Workers cannot be fired because of race, sex, religion, age, or union activity!</a:t>
            </a:r>
          </a:p>
          <a:p>
            <a:pPr lvl="1"/>
            <a:r>
              <a:rPr lang="en-US" dirty="0" smtClean="0"/>
              <a:t>Seniority</a:t>
            </a:r>
          </a:p>
          <a:p>
            <a:pPr lvl="2"/>
            <a:r>
              <a:rPr lang="en-US" dirty="0" smtClean="0"/>
              <a:t>The holding of privileges based on the number of years a worker has been employed by a firm</a:t>
            </a:r>
            <a:endParaRPr lang="en-US" dirty="0"/>
          </a:p>
        </p:txBody>
      </p:sp>
      <p:pic>
        <p:nvPicPr>
          <p:cNvPr id="2052" name="Picture 4" descr="C:\Users\Michael\AppData\Local\Microsoft\Windows\Temporary Internet Files\Content.IE5\NVHO96CF\MC90043482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9597" y="254688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5353496" y="2590799"/>
            <a:ext cx="3383280" cy="40376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Union Process</a:t>
            </a:r>
          </a:p>
          <a:p>
            <a:pPr lvl="1"/>
            <a:r>
              <a:rPr lang="en-US" dirty="0" smtClean="0"/>
              <a:t>NLRB – National Labor Relations Board</a:t>
            </a:r>
          </a:p>
          <a:p>
            <a:pPr marL="1161288" lvl="2" indent="-457200">
              <a:buFont typeface="+mj-lt"/>
              <a:buAutoNum type="arabicPeriod"/>
            </a:pPr>
            <a:r>
              <a:rPr lang="en-US" dirty="0" smtClean="0"/>
              <a:t>30% of  the employees must sign a petition to hold elections to determine workers desire to unionize</a:t>
            </a:r>
          </a:p>
          <a:p>
            <a:pPr marL="1161288" lvl="2" indent="-457200">
              <a:buFont typeface="+mj-lt"/>
              <a:buAutoNum type="arabicPeriod"/>
            </a:pPr>
            <a:r>
              <a:rPr lang="en-US" dirty="0" smtClean="0"/>
              <a:t>Secret ballot elections</a:t>
            </a:r>
          </a:p>
          <a:p>
            <a:pPr marL="1161288" lvl="2" indent="-457200">
              <a:buFont typeface="+mj-lt"/>
              <a:buAutoNum type="arabicPeriod"/>
            </a:pPr>
            <a:r>
              <a:rPr lang="en-US" dirty="0" smtClean="0"/>
              <a:t>If voted in, union viewed as bargaining representative for workers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808495"/>
            <a:ext cx="373380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Union Security </a:t>
            </a: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and </a:t>
            </a: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Grievance Procedure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6450" y="3396712"/>
            <a:ext cx="27813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Michael\AppData\Local\Microsoft\Windows\Temporary Internet Files\Content.IE5\LY2OF185\MC9002411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33999"/>
            <a:ext cx="1295400" cy="124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chael\AppData\Local\Microsoft\Windows\Temporary Internet Files\Content.IE5\LY2OF185\MC90030133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815998" cy="12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27219866"/>
              </p:ext>
            </p:extLst>
          </p:nvPr>
        </p:nvGraphicFramePr>
        <p:xfrm>
          <a:off x="457200" y="914400"/>
          <a:ext cx="8229600" cy="5659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91200"/>
            <a:ext cx="3352800" cy="1066800"/>
          </a:xfrm>
        </p:spPr>
        <p:txBody>
          <a:bodyPr/>
          <a:lstStyle/>
          <a:p>
            <a:r>
              <a:rPr lang="en-US" dirty="0" smtClean="0"/>
              <a:t>Union Tactics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call for union members to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stop</a:t>
            </a:r>
            <a:r>
              <a:rPr lang="en-US" dirty="0" smtClean="0"/>
              <a:t> working under preexisting conditions in order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gain the attention of higher management</a:t>
            </a:r>
          </a:p>
          <a:p>
            <a:endParaRPr lang="en-US" dirty="0" smtClean="0"/>
          </a:p>
          <a:p>
            <a:r>
              <a:rPr lang="en-US" dirty="0" smtClean="0"/>
              <a:t>History of violence and worker abuse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667250"/>
            <a:ext cx="3003253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2697" y="4307824"/>
            <a:ext cx="2114550" cy="25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172</TotalTime>
  <Words>305</Words>
  <Application>Microsoft Office PowerPoint</Application>
  <PresentationFormat>On-screen Show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Do Now</vt:lpstr>
      <vt:lpstr>Unions and Management</vt:lpstr>
      <vt:lpstr>Labor Contract Issues</vt:lpstr>
      <vt:lpstr>Wage and Fringe Benefits</vt:lpstr>
      <vt:lpstr>Working Conditions and Job Security</vt:lpstr>
      <vt:lpstr>Slide 6</vt:lpstr>
      <vt:lpstr>Slide 7</vt:lpstr>
      <vt:lpstr>Union Tactics</vt:lpstr>
      <vt:lpstr>Strikes</vt:lpstr>
      <vt:lpstr>Slide 10</vt:lpstr>
      <vt:lpstr>Slide 11</vt:lpstr>
      <vt:lpstr>Slide 12</vt:lpstr>
      <vt:lpstr>Wisconsin Articles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Unions and Management</dc:title>
  <dc:creator>Mike</dc:creator>
  <cp:lastModifiedBy>Mike</cp:lastModifiedBy>
  <cp:revision>16</cp:revision>
  <dcterms:created xsi:type="dcterms:W3CDTF">2011-03-22T12:21:12Z</dcterms:created>
  <dcterms:modified xsi:type="dcterms:W3CDTF">2011-03-23T18:37:13Z</dcterms:modified>
</cp:coreProperties>
</file>